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notesMasterIdLst>
    <p:notesMasterId r:id="rId13"/>
  </p:notesMasterIdLst>
  <p:sldIdLst>
    <p:sldId id="258" r:id="rId2"/>
    <p:sldId id="264" r:id="rId3"/>
    <p:sldId id="260" r:id="rId4"/>
    <p:sldId id="265" r:id="rId5"/>
    <p:sldId id="266" r:id="rId6"/>
    <p:sldId id="267" r:id="rId7"/>
    <p:sldId id="268" r:id="rId8"/>
    <p:sldId id="259" r:id="rId9"/>
    <p:sldId id="261" r:id="rId10"/>
    <p:sldId id="263" r:id="rId11"/>
    <p:sldId id="269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65A"/>
    <a:srgbClr val="C8C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0DC4E-6B08-46ED-8D08-6A521AB6AF46}" type="datetimeFigureOut">
              <a:rPr lang="sv-SE" smtClean="0"/>
              <a:t>2022-08-01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CCAAE-9961-4CE3-9C52-D0A1DBFF1B9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1138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CAAE-9961-4CE3-9C52-D0A1DBFF1B9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2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2646947"/>
            <a:ext cx="10152062" cy="2310064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1412875"/>
            <a:ext cx="10152062" cy="1075642"/>
          </a:xfrm>
        </p:spPr>
        <p:txBody>
          <a:bodyPr anchor="b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Your name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35898"/>
            <a:ext cx="50494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Title Slide</a:t>
            </a:r>
          </a:p>
        </p:txBody>
      </p:sp>
      <p:pic>
        <p:nvPicPr>
          <p:cNvPr id="7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2921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Divider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1120654"/>
            <a:ext cx="10152062" cy="2310064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3485722"/>
            <a:ext cx="10152062" cy="1075642"/>
          </a:xfr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35898"/>
            <a:ext cx="111889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Chapter Divider - Blue</a:t>
            </a:r>
          </a:p>
        </p:txBody>
      </p:sp>
      <p:pic>
        <p:nvPicPr>
          <p:cNvPr id="5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4130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Divider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1120654"/>
            <a:ext cx="10152062" cy="2310064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3485722"/>
            <a:ext cx="10152062" cy="1075642"/>
          </a:xfr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-135898"/>
            <a:ext cx="113332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Chapter Divider - Grey</a:t>
            </a:r>
          </a:p>
        </p:txBody>
      </p:sp>
      <p:pic>
        <p:nvPicPr>
          <p:cNvPr id="5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5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Divider - Image">
    <p:bg>
      <p:bgPr>
        <a:solidFill>
          <a:srgbClr val="C8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180000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r>
              <a:rPr lang="en-US" dirty="0"/>
              <a:t>Select the image Placeholder and use an image from Scania Image Bank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3485722"/>
            <a:ext cx="10152062" cy="1075642"/>
          </a:xfr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1120654"/>
            <a:ext cx="10152062" cy="2310064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-135898"/>
            <a:ext cx="12054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Chapter Divider - Image</a:t>
            </a:r>
          </a:p>
        </p:txBody>
      </p:sp>
    </p:spTree>
    <p:extLst>
      <p:ext uri="{BB962C8B-B14F-4D97-AF65-F5344CB8AC3E}">
        <p14:creationId xmlns:p14="http://schemas.microsoft.com/office/powerpoint/2010/main" val="254467772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3C6E6-4335-4428-AB21-BBACF8148F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08438" y="1412875"/>
            <a:ext cx="4175124" cy="2547233"/>
          </a:xfrm>
        </p:spPr>
        <p:txBody>
          <a:bodyPr anchor="b">
            <a:noAutofit/>
          </a:bodyPr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“Click to add quote,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id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.”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08438" y="4118235"/>
            <a:ext cx="4175124" cy="584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source of quotation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135898"/>
            <a:ext cx="63158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Quote - Blue</a:t>
            </a:r>
          </a:p>
        </p:txBody>
      </p:sp>
      <p:pic>
        <p:nvPicPr>
          <p:cNvPr id="11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9675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3C6E6-4335-4428-AB21-BBACF8148F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08438" y="1412875"/>
            <a:ext cx="4175124" cy="2547233"/>
          </a:xfrm>
        </p:spPr>
        <p:txBody>
          <a:bodyPr anchor="b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“Click to add quote,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id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.”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08438" y="4118235"/>
            <a:ext cx="4175124" cy="584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source of quotation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-135898"/>
            <a:ext cx="64601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Quote - Grey</a:t>
            </a:r>
          </a:p>
        </p:txBody>
      </p:sp>
      <p:pic>
        <p:nvPicPr>
          <p:cNvPr id="11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3198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-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180000">
            <a:normAutofit/>
          </a:bodyPr>
          <a:lstStyle>
            <a:lvl1pPr marL="0" indent="0" algn="ctr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Select the image Placeholder and use an image from Scania Image Bank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3C6E6-4335-4428-AB21-BBACF8148F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008438" y="1412875"/>
            <a:ext cx="4175124" cy="2547233"/>
          </a:xfrm>
        </p:spPr>
        <p:txBody>
          <a:bodyPr anchor="b">
            <a:noAutofit/>
          </a:bodyPr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“Click to add quote,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id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.”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008438" y="4118235"/>
            <a:ext cx="4175124" cy="584393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source of quotation</a:t>
            </a:r>
          </a:p>
        </p:txBody>
      </p:sp>
      <p:pic>
        <p:nvPicPr>
          <p:cNvPr id="11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-135898"/>
            <a:ext cx="7181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Quote - Image</a:t>
            </a:r>
          </a:p>
        </p:txBody>
      </p:sp>
    </p:spTree>
    <p:extLst>
      <p:ext uri="{BB962C8B-B14F-4D97-AF65-F5344CB8AC3E}">
        <p14:creationId xmlns:p14="http://schemas.microsoft.com/office/powerpoint/2010/main" val="398662047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743880"/>
            <a:ext cx="4175124" cy="586096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  <a:latin typeface="Scania Office Bold" panose="00000800000000000000" pitchFamily="2" charset="0"/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your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344932"/>
            <a:ext cx="4175124" cy="104967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Company name, Title, Department, Phone number,</a:t>
            </a:r>
            <a:br>
              <a:rPr lang="en-US" dirty="0"/>
            </a:br>
            <a:r>
              <a:rPr lang="en-US" dirty="0"/>
              <a:t>E-mail address, Web address</a:t>
            </a:r>
          </a:p>
        </p:txBody>
      </p:sp>
      <p:sp>
        <p:nvSpPr>
          <p:cNvPr id="6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135898"/>
            <a:ext cx="82554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Last Page - Blue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1" name="ScaniaWordmark">
            <a:extLst>
              <a:ext uri="{FF2B5EF4-FFF2-40B4-BE49-F238E27FC236}">
                <a16:creationId xmlns:a16="http://schemas.microsoft.com/office/drawing/2014/main" id="{805BD413-0919-4BAD-B912-23B33C91FF8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6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Page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4743880"/>
            <a:ext cx="4175124" cy="586096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200" b="0" baseline="0">
                <a:solidFill>
                  <a:schemeClr val="bg1"/>
                </a:solidFill>
                <a:latin typeface="Scania Office Bold" panose="00000800000000000000" pitchFamily="2" charset="0"/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your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5344932"/>
            <a:ext cx="4175124" cy="104967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268287" indent="0">
              <a:buNone/>
              <a:defRPr sz="1400"/>
            </a:lvl2pPr>
            <a:lvl3pPr marL="536575" indent="0">
              <a:buNone/>
              <a:defRPr sz="1400"/>
            </a:lvl3pPr>
            <a:lvl4pPr marL="893763" indent="0">
              <a:buNone/>
              <a:defRPr sz="1400"/>
            </a:lvl4pPr>
            <a:lvl5pPr marL="1258887" indent="0">
              <a:buNone/>
              <a:defRPr sz="1400"/>
            </a:lvl5pPr>
          </a:lstStyle>
          <a:p>
            <a:pPr lvl="0"/>
            <a:r>
              <a:rPr lang="en-US" dirty="0"/>
              <a:t>Click to add Company name, Title, Department, Phone number,</a:t>
            </a:r>
            <a:br>
              <a:rPr lang="en-US" dirty="0"/>
            </a:br>
            <a:r>
              <a:rPr lang="en-US" dirty="0"/>
              <a:t>E-mail address, Web address</a:t>
            </a:r>
          </a:p>
        </p:txBody>
      </p:sp>
      <p:sp>
        <p:nvSpPr>
          <p:cNvPr id="6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-135898"/>
            <a:ext cx="83997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Last Page - Grey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1" name="ScaniaWordmark">
            <a:extLst>
              <a:ext uri="{FF2B5EF4-FFF2-40B4-BE49-F238E27FC236}">
                <a16:creationId xmlns:a16="http://schemas.microsoft.com/office/drawing/2014/main" id="{C434D51E-113B-4A2D-8E02-815B66FEAC5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19886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Page/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-135898"/>
            <a:ext cx="13353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Last Page/Chapter Divider</a:t>
            </a:r>
          </a:p>
        </p:txBody>
      </p:sp>
      <p:pic>
        <p:nvPicPr>
          <p:cNvPr id="5" name="ScaniaSymbolLar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933" y="1447796"/>
            <a:ext cx="6294133" cy="35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1171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6/29/2016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class internal   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-135898"/>
            <a:ext cx="87684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Title and Content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9634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Grey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2646947"/>
            <a:ext cx="10152062" cy="2310064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1412875"/>
            <a:ext cx="10152062" cy="1075642"/>
          </a:xfrm>
        </p:spPr>
        <p:txBody>
          <a:bodyPr anchor="b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Your name</a:t>
            </a:r>
          </a:p>
        </p:txBody>
      </p:sp>
      <p:sp>
        <p:nvSpPr>
          <p:cNvPr id="7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135898"/>
            <a:ext cx="8415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Title Slide - Grey</a:t>
            </a:r>
          </a:p>
        </p:txBody>
      </p:sp>
      <p:pic>
        <p:nvPicPr>
          <p:cNvPr id="6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9766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 Image">
    <p:bg>
      <p:bgPr>
        <a:solidFill>
          <a:srgbClr val="C8C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180000">
            <a:normAutofit/>
          </a:bodyPr>
          <a:lstStyle>
            <a:lvl1pPr marL="0" indent="0" algn="ctr">
              <a:buNone/>
              <a:defRPr sz="1000" baseline="0"/>
            </a:lvl1pPr>
          </a:lstStyle>
          <a:p>
            <a:r>
              <a:rPr lang="en-US" dirty="0"/>
              <a:t>Select the image Placeholder and use an image from Scania Image Bank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938" y="2646947"/>
            <a:ext cx="10152062" cy="2310064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5939" y="1412875"/>
            <a:ext cx="10152062" cy="1075642"/>
          </a:xfrm>
        </p:spPr>
        <p:txBody>
          <a:bodyPr anchor="b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cania Office Headline" panose="00000505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Your name</a:t>
            </a:r>
          </a:p>
        </p:txBody>
      </p:sp>
      <p:sp>
        <p:nvSpPr>
          <p:cNvPr id="9" name="ScaniaWordmark"/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-135898"/>
            <a:ext cx="91371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Title Slide - Image</a:t>
            </a:r>
          </a:p>
        </p:txBody>
      </p:sp>
    </p:spTree>
    <p:extLst>
      <p:ext uri="{BB962C8B-B14F-4D97-AF65-F5344CB8AC3E}">
        <p14:creationId xmlns:p14="http://schemas.microsoft.com/office/powerpoint/2010/main" val="384841250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-135898"/>
            <a:ext cx="87684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Title and Content</a:t>
            </a:r>
          </a:p>
        </p:txBody>
      </p:sp>
      <p:pic>
        <p:nvPicPr>
          <p:cNvPr id="8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7734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787096"/>
            <a:ext cx="3487103" cy="416285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spcBef>
                <a:spcPts val="500"/>
              </a:spcBef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348163" y="1787096"/>
            <a:ext cx="3487103" cy="416285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spcBef>
                <a:spcPts val="500"/>
              </a:spcBef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180389" y="1787096"/>
            <a:ext cx="3487103" cy="416285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spcBef>
                <a:spcPts val="500"/>
              </a:spcBef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-135898"/>
            <a:ext cx="73257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Three Content</a:t>
            </a:r>
          </a:p>
        </p:txBody>
      </p:sp>
      <p:pic>
        <p:nvPicPr>
          <p:cNvPr id="10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9135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-135898"/>
            <a:ext cx="2821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Blank</a:t>
            </a:r>
          </a:p>
        </p:txBody>
      </p:sp>
      <p:pic>
        <p:nvPicPr>
          <p:cNvPr id="6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3265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48163" y="1773239"/>
            <a:ext cx="7327900" cy="417671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-135898"/>
            <a:ext cx="54502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One Image</a:t>
            </a:r>
          </a:p>
        </p:txBody>
      </p:sp>
      <p:pic>
        <p:nvPicPr>
          <p:cNvPr id="9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3471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348163" y="1773239"/>
            <a:ext cx="3495675" cy="4176712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180386" y="1773239"/>
            <a:ext cx="3495675" cy="4176712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-135898"/>
            <a:ext cx="61234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Two Images</a:t>
            </a:r>
          </a:p>
        </p:txBody>
      </p:sp>
      <p:pic>
        <p:nvPicPr>
          <p:cNvPr id="12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811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937" y="4042611"/>
            <a:ext cx="3492501" cy="1907339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512763" y="1773239"/>
            <a:ext cx="3495675" cy="1987490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349748" y="4042611"/>
            <a:ext cx="3492501" cy="1907339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346574" y="1773239"/>
            <a:ext cx="3495675" cy="1987490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183559" y="4042611"/>
            <a:ext cx="3492501" cy="1907339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8180385" y="1773239"/>
            <a:ext cx="3495675" cy="1987490"/>
          </a:xfrm>
          <a:solidFill>
            <a:schemeClr val="accent3"/>
          </a:solidFill>
        </p:spPr>
        <p:txBody>
          <a:bodyPr lIns="360000" rIns="36000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r>
              <a:rPr lang="sv-SE" dirty="0"/>
              <a:t>Click to add picture or use an </a:t>
            </a:r>
            <a:r>
              <a:rPr lang="en-US" dirty="0"/>
              <a:t>image from Scania Image Bank</a:t>
            </a:r>
            <a:endParaRPr lang="sv-SE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-135898"/>
            <a:ext cx="69089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Three Images</a:t>
            </a:r>
          </a:p>
        </p:txBody>
      </p:sp>
      <p:pic>
        <p:nvPicPr>
          <p:cNvPr id="16" name="ScaniaSymbo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3310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937" y="1787096"/>
            <a:ext cx="11160124" cy="41628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5936" y="6396945"/>
            <a:ext cx="1044000" cy="2137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sv-SE"/>
              <a:t>1 August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2096" y="6396945"/>
            <a:ext cx="6593660" cy="2137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/>
              <a:t>Info class internal Department / Name / Subject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9226" y="6396945"/>
            <a:ext cx="506835" cy="2137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fld id="{0183C6E6-4335-4428-AB21-BBACF8148F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xxLanguageTextBox"/>
          <p:cNvSpPr/>
          <p:nvPr>
            <p:custDataLst>
              <p:tags r:id="rId21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xxLanguageTextBox">
            <a:extLst>
              <a:ext uri="{FF2B5EF4-FFF2-40B4-BE49-F238E27FC236}">
                <a16:creationId xmlns:a16="http://schemas.microsoft.com/office/drawing/2014/main" id="{6ECC5037-E50D-4DB2-AE6C-28B1C9C376A7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xxVersionTextBox">
            <a:extLst>
              <a:ext uri="{FF2B5EF4-FFF2-40B4-BE49-F238E27FC236}">
                <a16:creationId xmlns:a16="http://schemas.microsoft.com/office/drawing/2014/main" id="{2886E095-5A23-4304-B42A-C25ED810C67C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2700" cy="127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s-AR" sz="2400" dirty="0" err="1"/>
          </a:p>
        </p:txBody>
      </p:sp>
    </p:spTree>
    <p:extLst>
      <p:ext uri="{BB962C8B-B14F-4D97-AF65-F5344CB8AC3E}">
        <p14:creationId xmlns:p14="http://schemas.microsoft.com/office/powerpoint/2010/main" val="415429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accent1"/>
          </a:solidFill>
          <a:latin typeface="Scania Office 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6575" indent="-268288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93763" indent="-357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58888" indent="-3651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616075" indent="-3571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Tx/>
        <a:buChar char="−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974850" indent="-358775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335213" indent="-360363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7pPr>
      <a:lvl8pPr marL="2687638" indent="-352425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048000" indent="-360363" algn="l" defTabSz="914400" rtl="0" eaLnBrk="1" latinLnBrk="0" hangingPunct="1">
        <a:lnSpc>
          <a:spcPct val="90000"/>
        </a:lnSpc>
        <a:spcBef>
          <a:spcPts val="500"/>
        </a:spcBef>
        <a:buFont typeface="Scania Office" panose="00000500000000000000" pitchFamily="2" charset="0"/>
        <a:buChar char="–"/>
        <a:defRPr sz="18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2160" userDrawn="1">
          <p15:clr>
            <a:srgbClr val="F26B43"/>
          </p15:clr>
        </p15:guide>
        <p15:guide id="13" pos="325" userDrawn="1">
          <p15:clr>
            <a:srgbClr val="F26B43"/>
          </p15:clr>
        </p15:guide>
        <p15:guide id="14" pos="7355" userDrawn="1">
          <p15:clr>
            <a:srgbClr val="F26B43"/>
          </p15:clr>
        </p15:guide>
        <p15:guide id="15" pos="2739" userDrawn="1">
          <p15:clr>
            <a:srgbClr val="F26B43"/>
          </p15:clr>
        </p15:guide>
        <p15:guide id="16" pos="5155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  <p15:guide id="18" orient="horz" pos="3748" userDrawn="1">
          <p15:clr>
            <a:srgbClr val="F26B43"/>
          </p15:clr>
        </p15:guide>
        <p15:guide id="19" pos="2525" userDrawn="1">
          <p15:clr>
            <a:srgbClr val="F26B43"/>
          </p15:clr>
        </p15:guide>
        <p15:guide id="20" pos="4941" userDrawn="1">
          <p15:clr>
            <a:srgbClr val="F26B43"/>
          </p15:clr>
        </p15:guide>
        <p15:guide id="21" orient="horz" pos="890" userDrawn="1">
          <p15:clr>
            <a:srgbClr val="F26B43"/>
          </p15:clr>
        </p15:guide>
        <p15:guide id="22" orient="horz" pos="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/>
              <a:t>experiencia</a:t>
            </a:r>
            <a:r>
              <a:rPr lang="en-US" sz="7200" dirty="0"/>
              <a:t> </a:t>
            </a:r>
            <a:r>
              <a:rPr lang="en-US" sz="7200" dirty="0" err="1"/>
              <a:t>laboral</a:t>
            </a:r>
            <a:endParaRPr lang="en-US" sz="72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Amaya </a:t>
            </a:r>
            <a:r>
              <a:rPr lang="en-US" dirty="0" err="1"/>
              <a:t>agustin</a:t>
            </a:r>
            <a:endParaRPr lang="en-US" dirty="0"/>
          </a:p>
        </p:txBody>
      </p:sp>
      <p:sp>
        <p:nvSpPr>
          <p:cNvPr id="12" name="ScaniaWordmark">
            <a:extLst>
              <a:ext uri="{FF2B5EF4-FFF2-40B4-BE49-F238E27FC236}">
                <a16:creationId xmlns:a16="http://schemas.microsoft.com/office/drawing/2014/main" id="{F04654B9-CA7F-4BC5-974C-EBD077FFCC21}"/>
              </a:ext>
            </a:extLst>
          </p:cNvPr>
          <p:cNvSpPr>
            <a:spLocks noEditPoints="1"/>
          </p:cNvSpPr>
          <p:nvPr/>
        </p:nvSpPr>
        <p:spPr bwMode="auto">
          <a:xfrm>
            <a:off x="9852144" y="6215608"/>
            <a:ext cx="2026167" cy="343475"/>
          </a:xfrm>
          <a:custGeom>
            <a:avLst/>
            <a:gdLst>
              <a:gd name="T0" fmla="*/ 287 w 676"/>
              <a:gd name="T1" fmla="*/ 65 h 112"/>
              <a:gd name="T2" fmla="*/ 316 w 676"/>
              <a:gd name="T3" fmla="*/ 65 h 112"/>
              <a:gd name="T4" fmla="*/ 493 w 676"/>
              <a:gd name="T5" fmla="*/ 107 h 112"/>
              <a:gd name="T6" fmla="*/ 455 w 676"/>
              <a:gd name="T7" fmla="*/ 4 h 112"/>
              <a:gd name="T8" fmla="*/ 414 w 676"/>
              <a:gd name="T9" fmla="*/ 4 h 112"/>
              <a:gd name="T10" fmla="*/ 365 w 676"/>
              <a:gd name="T11" fmla="*/ 88 h 112"/>
              <a:gd name="T12" fmla="*/ 271 w 676"/>
              <a:gd name="T13" fmla="*/ 4 h 112"/>
              <a:gd name="T14" fmla="*/ 209 w 676"/>
              <a:gd name="T15" fmla="*/ 65 h 112"/>
              <a:gd name="T16" fmla="*/ 166 w 676"/>
              <a:gd name="T17" fmla="*/ 56 h 112"/>
              <a:gd name="T18" fmla="*/ 209 w 676"/>
              <a:gd name="T19" fmla="*/ 44 h 112"/>
              <a:gd name="T20" fmla="*/ 251 w 676"/>
              <a:gd name="T21" fmla="*/ 41 h 112"/>
              <a:gd name="T22" fmla="*/ 125 w 676"/>
              <a:gd name="T23" fmla="*/ 56 h 112"/>
              <a:gd name="T24" fmla="*/ 90 w 676"/>
              <a:gd name="T25" fmla="*/ 44 h 112"/>
              <a:gd name="T26" fmla="*/ 46 w 676"/>
              <a:gd name="T27" fmla="*/ 33 h 112"/>
              <a:gd name="T28" fmla="*/ 80 w 676"/>
              <a:gd name="T29" fmla="*/ 36 h 112"/>
              <a:gd name="T30" fmla="*/ 123 w 676"/>
              <a:gd name="T31" fmla="*/ 34 h 112"/>
              <a:gd name="T32" fmla="*/ 3 w 676"/>
              <a:gd name="T33" fmla="*/ 36 h 112"/>
              <a:gd name="T34" fmla="*/ 70 w 676"/>
              <a:gd name="T35" fmla="*/ 70 h 112"/>
              <a:gd name="T36" fmla="*/ 66 w 676"/>
              <a:gd name="T37" fmla="*/ 87 h 112"/>
              <a:gd name="T38" fmla="*/ 0 w 676"/>
              <a:gd name="T39" fmla="*/ 73 h 112"/>
              <a:gd name="T40" fmla="*/ 64 w 676"/>
              <a:gd name="T41" fmla="*/ 111 h 112"/>
              <a:gd name="T42" fmla="*/ 188 w 676"/>
              <a:gd name="T43" fmla="*/ 112 h 112"/>
              <a:gd name="T44" fmla="*/ 231 w 676"/>
              <a:gd name="T45" fmla="*/ 107 h 112"/>
              <a:gd name="T46" fmla="*/ 277 w 676"/>
              <a:gd name="T47" fmla="*/ 92 h 112"/>
              <a:gd name="T48" fmla="*/ 332 w 676"/>
              <a:gd name="T49" fmla="*/ 107 h 112"/>
              <a:gd name="T50" fmla="*/ 373 w 676"/>
              <a:gd name="T51" fmla="*/ 107 h 112"/>
              <a:gd name="T52" fmla="*/ 404 w 676"/>
              <a:gd name="T53" fmla="*/ 48 h 112"/>
              <a:gd name="T54" fmla="*/ 619 w 676"/>
              <a:gd name="T55" fmla="*/ 65 h 112"/>
              <a:gd name="T56" fmla="*/ 605 w 676"/>
              <a:gd name="T57" fmla="*/ 28 h 112"/>
              <a:gd name="T58" fmla="*/ 676 w 676"/>
              <a:gd name="T59" fmla="*/ 107 h 112"/>
              <a:gd name="T60" fmla="*/ 574 w 676"/>
              <a:gd name="T61" fmla="*/ 4 h 112"/>
              <a:gd name="T62" fmla="*/ 542 w 676"/>
              <a:gd name="T63" fmla="*/ 4 h 112"/>
              <a:gd name="T64" fmla="*/ 503 w 676"/>
              <a:gd name="T65" fmla="*/ 107 h 112"/>
              <a:gd name="T66" fmla="*/ 542 w 676"/>
              <a:gd name="T67" fmla="*/ 107 h 112"/>
              <a:gd name="T68" fmla="*/ 580 w 676"/>
              <a:gd name="T69" fmla="*/ 92 h 112"/>
              <a:gd name="T70" fmla="*/ 635 w 676"/>
              <a:gd name="T71" fmla="*/ 10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76" h="112">
                <a:moveTo>
                  <a:pt x="316" y="65"/>
                </a:moveTo>
                <a:cubicBezTo>
                  <a:pt x="287" y="65"/>
                  <a:pt x="287" y="65"/>
                  <a:pt x="287" y="65"/>
                </a:cubicBezTo>
                <a:cubicBezTo>
                  <a:pt x="302" y="28"/>
                  <a:pt x="302" y="28"/>
                  <a:pt x="302" y="28"/>
                </a:cubicBezTo>
                <a:lnTo>
                  <a:pt x="316" y="65"/>
                </a:lnTo>
                <a:close/>
                <a:moveTo>
                  <a:pt x="448" y="107"/>
                </a:moveTo>
                <a:cubicBezTo>
                  <a:pt x="493" y="107"/>
                  <a:pt x="493" y="107"/>
                  <a:pt x="493" y="107"/>
                </a:cubicBezTo>
                <a:cubicBezTo>
                  <a:pt x="493" y="4"/>
                  <a:pt x="493" y="4"/>
                  <a:pt x="493" y="4"/>
                </a:cubicBezTo>
                <a:cubicBezTo>
                  <a:pt x="455" y="4"/>
                  <a:pt x="455" y="4"/>
                  <a:pt x="455" y="4"/>
                </a:cubicBezTo>
                <a:cubicBezTo>
                  <a:pt x="455" y="58"/>
                  <a:pt x="455" y="58"/>
                  <a:pt x="455" y="58"/>
                </a:cubicBezTo>
                <a:cubicBezTo>
                  <a:pt x="414" y="4"/>
                  <a:pt x="414" y="4"/>
                  <a:pt x="414" y="4"/>
                </a:cubicBezTo>
                <a:cubicBezTo>
                  <a:pt x="365" y="4"/>
                  <a:pt x="365" y="4"/>
                  <a:pt x="365" y="4"/>
                </a:cubicBezTo>
                <a:cubicBezTo>
                  <a:pt x="365" y="88"/>
                  <a:pt x="365" y="88"/>
                  <a:pt x="365" y="88"/>
                </a:cubicBezTo>
                <a:cubicBezTo>
                  <a:pt x="333" y="4"/>
                  <a:pt x="333" y="4"/>
                  <a:pt x="333" y="4"/>
                </a:cubicBezTo>
                <a:cubicBezTo>
                  <a:pt x="271" y="4"/>
                  <a:pt x="271" y="4"/>
                  <a:pt x="271" y="4"/>
                </a:cubicBezTo>
                <a:cubicBezTo>
                  <a:pt x="247" y="65"/>
                  <a:pt x="247" y="65"/>
                  <a:pt x="247" y="65"/>
                </a:cubicBezTo>
                <a:cubicBezTo>
                  <a:pt x="209" y="65"/>
                  <a:pt x="209" y="65"/>
                  <a:pt x="209" y="65"/>
                </a:cubicBezTo>
                <a:cubicBezTo>
                  <a:pt x="207" y="77"/>
                  <a:pt x="200" y="83"/>
                  <a:pt x="188" y="83"/>
                </a:cubicBezTo>
                <a:cubicBezTo>
                  <a:pt x="174" y="83"/>
                  <a:pt x="166" y="73"/>
                  <a:pt x="166" y="56"/>
                </a:cubicBezTo>
                <a:cubicBezTo>
                  <a:pt x="166" y="39"/>
                  <a:pt x="174" y="28"/>
                  <a:pt x="188" y="28"/>
                </a:cubicBezTo>
                <a:cubicBezTo>
                  <a:pt x="200" y="28"/>
                  <a:pt x="207" y="34"/>
                  <a:pt x="209" y="44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51" y="41"/>
                  <a:pt x="251" y="41"/>
                  <a:pt x="251" y="41"/>
                </a:cubicBezTo>
                <a:cubicBezTo>
                  <a:pt x="251" y="18"/>
                  <a:pt x="231" y="0"/>
                  <a:pt x="188" y="0"/>
                </a:cubicBezTo>
                <a:cubicBezTo>
                  <a:pt x="142" y="0"/>
                  <a:pt x="125" y="23"/>
                  <a:pt x="125" y="56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19" y="51"/>
                  <a:pt x="108" y="47"/>
                  <a:pt x="90" y="44"/>
                </a:cubicBezTo>
                <a:cubicBezTo>
                  <a:pt x="63" y="40"/>
                  <a:pt x="63" y="40"/>
                  <a:pt x="63" y="40"/>
                </a:cubicBezTo>
                <a:cubicBezTo>
                  <a:pt x="53" y="39"/>
                  <a:pt x="46" y="38"/>
                  <a:pt x="46" y="33"/>
                </a:cubicBezTo>
                <a:cubicBezTo>
                  <a:pt x="46" y="28"/>
                  <a:pt x="50" y="24"/>
                  <a:pt x="61" y="24"/>
                </a:cubicBezTo>
                <a:cubicBezTo>
                  <a:pt x="73" y="24"/>
                  <a:pt x="80" y="29"/>
                  <a:pt x="80" y="36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13"/>
                  <a:pt x="103" y="0"/>
                  <a:pt x="63" y="0"/>
                </a:cubicBezTo>
                <a:cubicBezTo>
                  <a:pt x="21" y="0"/>
                  <a:pt x="3" y="15"/>
                  <a:pt x="3" y="36"/>
                </a:cubicBezTo>
                <a:cubicBezTo>
                  <a:pt x="3" y="53"/>
                  <a:pt x="14" y="62"/>
                  <a:pt x="39" y="66"/>
                </a:cubicBezTo>
                <a:cubicBezTo>
                  <a:pt x="70" y="70"/>
                  <a:pt x="70" y="70"/>
                  <a:pt x="70" y="70"/>
                </a:cubicBezTo>
                <a:cubicBezTo>
                  <a:pt x="80" y="72"/>
                  <a:pt x="84" y="74"/>
                  <a:pt x="84" y="78"/>
                </a:cubicBezTo>
                <a:cubicBezTo>
                  <a:pt x="84" y="84"/>
                  <a:pt x="78" y="87"/>
                  <a:pt x="66" y="87"/>
                </a:cubicBezTo>
                <a:cubicBezTo>
                  <a:pt x="52" y="87"/>
                  <a:pt x="45" y="81"/>
                  <a:pt x="45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98"/>
                  <a:pt x="22" y="111"/>
                  <a:pt x="64" y="111"/>
                </a:cubicBezTo>
                <a:cubicBezTo>
                  <a:pt x="103" y="111"/>
                  <a:pt x="126" y="103"/>
                  <a:pt x="129" y="81"/>
                </a:cubicBezTo>
                <a:cubicBezTo>
                  <a:pt x="137" y="100"/>
                  <a:pt x="156" y="112"/>
                  <a:pt x="188" y="112"/>
                </a:cubicBezTo>
                <a:cubicBezTo>
                  <a:pt x="213" y="112"/>
                  <a:pt x="228" y="105"/>
                  <a:pt x="236" y="94"/>
                </a:cubicBezTo>
                <a:cubicBezTo>
                  <a:pt x="231" y="107"/>
                  <a:pt x="231" y="107"/>
                  <a:pt x="23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77" y="92"/>
                  <a:pt x="277" y="92"/>
                  <a:pt x="277" y="92"/>
                </a:cubicBezTo>
                <a:cubicBezTo>
                  <a:pt x="326" y="92"/>
                  <a:pt x="326" y="92"/>
                  <a:pt x="326" y="92"/>
                </a:cubicBezTo>
                <a:cubicBezTo>
                  <a:pt x="332" y="107"/>
                  <a:pt x="332" y="107"/>
                  <a:pt x="332" y="107"/>
                </a:cubicBezTo>
                <a:cubicBezTo>
                  <a:pt x="365" y="107"/>
                  <a:pt x="365" y="107"/>
                  <a:pt x="365" y="107"/>
                </a:cubicBezTo>
                <a:cubicBezTo>
                  <a:pt x="373" y="107"/>
                  <a:pt x="373" y="107"/>
                  <a:pt x="373" y="107"/>
                </a:cubicBezTo>
                <a:cubicBezTo>
                  <a:pt x="404" y="107"/>
                  <a:pt x="404" y="107"/>
                  <a:pt x="404" y="107"/>
                </a:cubicBezTo>
                <a:cubicBezTo>
                  <a:pt x="404" y="48"/>
                  <a:pt x="404" y="48"/>
                  <a:pt x="404" y="48"/>
                </a:cubicBezTo>
                <a:lnTo>
                  <a:pt x="448" y="107"/>
                </a:lnTo>
                <a:close/>
                <a:moveTo>
                  <a:pt x="619" y="65"/>
                </a:moveTo>
                <a:cubicBezTo>
                  <a:pt x="591" y="65"/>
                  <a:pt x="591" y="65"/>
                  <a:pt x="591" y="65"/>
                </a:cubicBezTo>
                <a:cubicBezTo>
                  <a:pt x="605" y="28"/>
                  <a:pt x="605" y="28"/>
                  <a:pt x="605" y="28"/>
                </a:cubicBezTo>
                <a:lnTo>
                  <a:pt x="619" y="65"/>
                </a:lnTo>
                <a:close/>
                <a:moveTo>
                  <a:pt x="676" y="107"/>
                </a:moveTo>
                <a:cubicBezTo>
                  <a:pt x="637" y="4"/>
                  <a:pt x="637" y="4"/>
                  <a:pt x="637" y="4"/>
                </a:cubicBezTo>
                <a:cubicBezTo>
                  <a:pt x="574" y="4"/>
                  <a:pt x="574" y="4"/>
                  <a:pt x="574" y="4"/>
                </a:cubicBezTo>
                <a:cubicBezTo>
                  <a:pt x="542" y="88"/>
                  <a:pt x="542" y="88"/>
                  <a:pt x="542" y="88"/>
                </a:cubicBezTo>
                <a:cubicBezTo>
                  <a:pt x="542" y="4"/>
                  <a:pt x="542" y="4"/>
                  <a:pt x="542" y="4"/>
                </a:cubicBezTo>
                <a:cubicBezTo>
                  <a:pt x="503" y="4"/>
                  <a:pt x="503" y="4"/>
                  <a:pt x="503" y="4"/>
                </a:cubicBezTo>
                <a:cubicBezTo>
                  <a:pt x="503" y="107"/>
                  <a:pt x="503" y="107"/>
                  <a:pt x="503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42" y="107"/>
                  <a:pt x="542" y="107"/>
                  <a:pt x="542" y="107"/>
                </a:cubicBezTo>
                <a:cubicBezTo>
                  <a:pt x="575" y="107"/>
                  <a:pt x="575" y="107"/>
                  <a:pt x="575" y="107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630" y="92"/>
                  <a:pt x="630" y="92"/>
                  <a:pt x="630" y="92"/>
                </a:cubicBezTo>
                <a:cubicBezTo>
                  <a:pt x="635" y="107"/>
                  <a:pt x="635" y="107"/>
                  <a:pt x="635" y="107"/>
                </a:cubicBezTo>
                <a:lnTo>
                  <a:pt x="676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ScaniaSymbol">
            <a:extLst>
              <a:ext uri="{FF2B5EF4-FFF2-40B4-BE49-F238E27FC236}">
                <a16:creationId xmlns:a16="http://schemas.microsoft.com/office/drawing/2014/main" id="{8F4A9D57-EBF7-4736-82E3-405CE59DF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22977" r="20094" b="23512"/>
          <a:stretch/>
        </p:blipFill>
        <p:spPr>
          <a:xfrm>
            <a:off x="11391926" y="261969"/>
            <a:ext cx="595533" cy="538132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F27A75F3-9883-4846-B12A-6C729513E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580" y="2104003"/>
            <a:ext cx="2516647" cy="2649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4206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28F920A-6097-EC2E-D742-DD687F5C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+mj-lt"/>
              </a:rPr>
              <a:t>Buenos </a:t>
            </a:r>
            <a:r>
              <a:rPr lang="en-US" dirty="0" err="1">
                <a:latin typeface="+mj-lt"/>
              </a:rPr>
              <a:t>momentos</a:t>
            </a:r>
            <a:endParaRPr lang="en-US" dirty="0">
              <a:latin typeface="+mj-lt"/>
            </a:endParaRPr>
          </a:p>
        </p:txBody>
      </p:sp>
      <p:pic>
        <p:nvPicPr>
          <p:cNvPr id="23" name="Marcador de contenido 22" descr="Grupo de personas en un escenario&#10;&#10;Descripción generada automáticamente con confianza media">
            <a:extLst>
              <a:ext uri="{FF2B5EF4-FFF2-40B4-BE49-F238E27FC236}">
                <a16:creationId xmlns:a16="http://schemas.microsoft.com/office/drawing/2014/main" id="{8FC4B220-5C3B-4EA3-AC89-3D8E0CD3A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88" r="21920" b="1"/>
          <a:stretch/>
        </p:blipFill>
        <p:spPr>
          <a:xfrm>
            <a:off x="515937" y="1787096"/>
            <a:ext cx="3492501" cy="4160344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5D13D57-B3F0-94F4-4CCB-688AE129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226" y="6396945"/>
            <a:ext cx="506835" cy="2137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83C6E6-4335-4428-AB21-BBACF8148F3A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1" name="Imagen 10" descr="Un grupo de personas en un salón de clases&#10;&#10;Descripción generada automáticamente">
            <a:extLst>
              <a:ext uri="{FF2B5EF4-FFF2-40B4-BE49-F238E27FC236}">
                <a16:creationId xmlns:a16="http://schemas.microsoft.com/office/drawing/2014/main" id="{DFDFB5DD-E82B-4867-9256-0B8E8EB87D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8" r="1" b="9721"/>
          <a:stretch/>
        </p:blipFill>
        <p:spPr>
          <a:xfrm>
            <a:off x="4348163" y="1773239"/>
            <a:ext cx="7327900" cy="4176712"/>
          </a:xfrm>
          <a:prstGeom prst="rect">
            <a:avLst/>
          </a:prstGeom>
          <a:noFill/>
        </p:spPr>
      </p:pic>
      <p:sp>
        <p:nvSpPr>
          <p:cNvPr id="10" name="Date Placeholder 2" hidden="1">
            <a:extLst>
              <a:ext uri="{FF2B5EF4-FFF2-40B4-BE49-F238E27FC236}">
                <a16:creationId xmlns:a16="http://schemas.microsoft.com/office/drawing/2014/main" id="{24C010DC-624F-E6C4-653B-4856F7F5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5936" y="6396945"/>
            <a:ext cx="1044000" cy="21378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sv-SE"/>
              <a:t>6/29/2016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7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48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CAA5B11-957F-4BE7-8B4A-75EB8B25611B}"/>
              </a:ext>
            </a:extLst>
          </p:cNvPr>
          <p:cNvSpPr txBox="1"/>
          <p:nvPr/>
        </p:nvSpPr>
        <p:spPr>
          <a:xfrm>
            <a:off x="515938" y="365125"/>
            <a:ext cx="10585556" cy="1047750"/>
          </a:xfrm>
          <a:prstGeom prst="rect">
            <a:avLst/>
          </a:prstGeom>
        </p:spPr>
        <p:txBody>
          <a:bodyPr vert="horz" lIns="0" tIns="0" rIns="0" bIns="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kern="1200" baseline="0">
                <a:solidFill>
                  <a:schemeClr val="accent1"/>
                </a:solidFill>
                <a:latin typeface="Scania Office Bold" panose="00000800000000000000" pitchFamily="2" charset="0"/>
                <a:ea typeface="+mj-ea"/>
                <a:cs typeface="+mj-cs"/>
              </a:rPr>
              <a:t>En el área de IT nos encargamos de brindar soporte a la empresa a través de soluciones informáticas.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78B7A4B7-09E3-4A6C-B61D-3BD840684713}"/>
              </a:ext>
            </a:extLst>
          </p:cNvPr>
          <p:cNvSpPr/>
          <p:nvPr/>
        </p:nvSpPr>
        <p:spPr>
          <a:xfrm>
            <a:off x="515938" y="1787096"/>
            <a:ext cx="3492501" cy="4160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>
            <a:normAutofit/>
          </a:bodyPr>
          <a:lstStyle/>
          <a:p>
            <a:pPr algn="ctr">
              <a:lnSpc>
                <a:spcPct val="30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7200" dirty="0">
                <a:solidFill>
                  <a:schemeClr val="bg1"/>
                </a:solidFill>
                <a:latin typeface="+mj-lt"/>
              </a:rPr>
              <a:t>IT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4966FBC-4BFB-4A5E-B48D-AE2ADD9D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226" y="6396945"/>
            <a:ext cx="506835" cy="213783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183C6E6-4335-4428-AB21-BBACF8148F3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9" name="Imagen 8" descr="Imagen que contiene Icono&#10;&#10;Descripción generada automáticamente">
            <a:extLst>
              <a:ext uri="{FF2B5EF4-FFF2-40B4-BE49-F238E27FC236}">
                <a16:creationId xmlns:a16="http://schemas.microsoft.com/office/drawing/2014/main" id="{68EE205E-B44A-4B08-B487-2BED5754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4518733" y="1787096"/>
            <a:ext cx="5970919" cy="4160345"/>
          </a:xfrm>
          <a:prstGeom prst="rect">
            <a:avLst/>
          </a:prstGeom>
        </p:spPr>
      </p:pic>
      <p:sp>
        <p:nvSpPr>
          <p:cNvPr id="2" name="Marcador de fecha 1" hidden="1">
            <a:extLst>
              <a:ext uri="{FF2B5EF4-FFF2-40B4-BE49-F238E27FC236}">
                <a16:creationId xmlns:a16="http://schemas.microsoft.com/office/drawing/2014/main" id="{26FAFFF8-DEE0-48EC-A2C3-528D5944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sv-SE"/>
              <a:t>6/29/2016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F2773C-331F-4E80-AF0F-A98E2F927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6/29/2016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5CF097-4BB2-4EC1-966C-13A3ACBE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3C6E6-4335-4428-AB21-BBACF8148F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4131246-F088-421A-98DE-1A8DE24D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PROYECTOS EN LOS QUE PARTICIPE</a:t>
            </a:r>
          </a:p>
        </p:txBody>
      </p:sp>
      <p:grpSp>
        <p:nvGrpSpPr>
          <p:cNvPr id="33" name="Group 1027">
            <a:extLst>
              <a:ext uri="{FF2B5EF4-FFF2-40B4-BE49-F238E27FC236}">
                <a16:creationId xmlns:a16="http://schemas.microsoft.com/office/drawing/2014/main" id="{97E61715-55EA-4C8F-85FA-B24B7F89B3F7}"/>
              </a:ext>
            </a:extLst>
          </p:cNvPr>
          <p:cNvGrpSpPr/>
          <p:nvPr/>
        </p:nvGrpSpPr>
        <p:grpSpPr>
          <a:xfrm>
            <a:off x="1037932" y="1419225"/>
            <a:ext cx="10585561" cy="4688628"/>
            <a:chOff x="2160400" y="1014763"/>
            <a:chExt cx="8901301" cy="5354083"/>
          </a:xfrm>
        </p:grpSpPr>
        <p:grpSp>
          <p:nvGrpSpPr>
            <p:cNvPr id="34" name="Group 1024">
              <a:extLst>
                <a:ext uri="{FF2B5EF4-FFF2-40B4-BE49-F238E27FC236}">
                  <a16:creationId xmlns:a16="http://schemas.microsoft.com/office/drawing/2014/main" id="{A1CA57F9-44A4-4A7A-8D8C-FC15F42C9A6F}"/>
                </a:ext>
              </a:extLst>
            </p:cNvPr>
            <p:cNvGrpSpPr/>
            <p:nvPr/>
          </p:nvGrpSpPr>
          <p:grpSpPr>
            <a:xfrm>
              <a:off x="2160400" y="1014763"/>
              <a:ext cx="8901301" cy="5354083"/>
              <a:chOff x="2160400" y="1014763"/>
              <a:chExt cx="8901301" cy="5354083"/>
            </a:xfrm>
          </p:grpSpPr>
          <p:grpSp>
            <p:nvGrpSpPr>
              <p:cNvPr id="40" name="Group 7">
                <a:extLst>
                  <a:ext uri="{FF2B5EF4-FFF2-40B4-BE49-F238E27FC236}">
                    <a16:creationId xmlns:a16="http://schemas.microsoft.com/office/drawing/2014/main" id="{4C88D9A6-AA15-4DE2-8899-9C9E0D745F9D}"/>
                  </a:ext>
                </a:extLst>
              </p:cNvPr>
              <p:cNvGrpSpPr/>
              <p:nvPr/>
            </p:nvGrpSpPr>
            <p:grpSpPr>
              <a:xfrm>
                <a:off x="2161087" y="1017517"/>
                <a:ext cx="8900613" cy="606402"/>
                <a:chOff x="1364673" y="1330036"/>
                <a:chExt cx="8977745" cy="900546"/>
              </a:xfrm>
            </p:grpSpPr>
            <p:cxnSp>
              <p:nvCxnSpPr>
                <p:cNvPr id="156" name="Straight Connector 6">
                  <a:extLst>
                    <a:ext uri="{FF2B5EF4-FFF2-40B4-BE49-F238E27FC236}">
                      <a16:creationId xmlns:a16="http://schemas.microsoft.com/office/drawing/2014/main" id="{9A542CDD-DF84-418D-9C66-3935AC87E6D5}"/>
                    </a:ext>
                  </a:extLst>
                </p:cNvPr>
                <p:cNvCxnSpPr/>
                <p:nvPr/>
              </p:nvCxnSpPr>
              <p:spPr>
                <a:xfrm>
                  <a:off x="1364673" y="1330036"/>
                  <a:ext cx="8977745" cy="0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8">
                  <a:extLst>
                    <a:ext uri="{FF2B5EF4-FFF2-40B4-BE49-F238E27FC236}">
                      <a16:creationId xmlns:a16="http://schemas.microsoft.com/office/drawing/2014/main" id="{072A6E37-423F-4EEE-BFF4-9030628C9712}"/>
                    </a:ext>
                  </a:extLst>
                </p:cNvPr>
                <p:cNvCxnSpPr/>
                <p:nvPr/>
              </p:nvCxnSpPr>
              <p:spPr>
                <a:xfrm>
                  <a:off x="1364673" y="2230582"/>
                  <a:ext cx="8977745" cy="0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Rectangle 9">
                <a:extLst>
                  <a:ext uri="{FF2B5EF4-FFF2-40B4-BE49-F238E27FC236}">
                    <a16:creationId xmlns:a16="http://schemas.microsoft.com/office/drawing/2014/main" id="{A759DEBD-515C-4C17-9466-15B62B208869}"/>
                  </a:ext>
                </a:extLst>
              </p:cNvPr>
              <p:cNvSpPr/>
              <p:nvPr/>
            </p:nvSpPr>
            <p:spPr>
              <a:xfrm>
                <a:off x="2161087" y="1634912"/>
                <a:ext cx="1483436" cy="1183483"/>
              </a:xfrm>
              <a:prstGeom prst="rect">
                <a:avLst/>
              </a:prstGeom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42" name="Rectangle 11">
                <a:extLst>
                  <a:ext uri="{FF2B5EF4-FFF2-40B4-BE49-F238E27FC236}">
                    <a16:creationId xmlns:a16="http://schemas.microsoft.com/office/drawing/2014/main" id="{410FC573-4D43-4211-8156-5F84416E0E53}"/>
                  </a:ext>
                </a:extLst>
              </p:cNvPr>
              <p:cNvSpPr/>
              <p:nvPr/>
            </p:nvSpPr>
            <p:spPr>
              <a:xfrm>
                <a:off x="3644523" y="1634912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43" name="Rectangle 12">
                <a:extLst>
                  <a:ext uri="{FF2B5EF4-FFF2-40B4-BE49-F238E27FC236}">
                    <a16:creationId xmlns:a16="http://schemas.microsoft.com/office/drawing/2014/main" id="{7FB77E9B-6FDB-441F-AB17-85C7BECBF0F5}"/>
                  </a:ext>
                </a:extLst>
              </p:cNvPr>
              <p:cNvSpPr/>
              <p:nvPr/>
            </p:nvSpPr>
            <p:spPr>
              <a:xfrm>
                <a:off x="5127958" y="1634912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44" name="Rectangle 13">
                <a:extLst>
                  <a:ext uri="{FF2B5EF4-FFF2-40B4-BE49-F238E27FC236}">
                    <a16:creationId xmlns:a16="http://schemas.microsoft.com/office/drawing/2014/main" id="{56D152EF-5103-4A43-8B53-B8BEE4DA8287}"/>
                  </a:ext>
                </a:extLst>
              </p:cNvPr>
              <p:cNvSpPr/>
              <p:nvPr/>
            </p:nvSpPr>
            <p:spPr>
              <a:xfrm>
                <a:off x="6611394" y="1634912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45" name="Rectangle 14">
                <a:extLst>
                  <a:ext uri="{FF2B5EF4-FFF2-40B4-BE49-F238E27FC236}">
                    <a16:creationId xmlns:a16="http://schemas.microsoft.com/office/drawing/2014/main" id="{828C258A-75A2-49B3-9D08-B94A75CE3479}"/>
                  </a:ext>
                </a:extLst>
              </p:cNvPr>
              <p:cNvSpPr/>
              <p:nvPr/>
            </p:nvSpPr>
            <p:spPr>
              <a:xfrm>
                <a:off x="8094829" y="1634912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46" name="Rectangle 15">
                <a:extLst>
                  <a:ext uri="{FF2B5EF4-FFF2-40B4-BE49-F238E27FC236}">
                    <a16:creationId xmlns:a16="http://schemas.microsoft.com/office/drawing/2014/main" id="{AD3A92C0-3FFA-4928-9627-714BFD5A5C42}"/>
                  </a:ext>
                </a:extLst>
              </p:cNvPr>
              <p:cNvSpPr/>
              <p:nvPr/>
            </p:nvSpPr>
            <p:spPr>
              <a:xfrm>
                <a:off x="9578265" y="1634912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47" name="Rectangle 18">
                <a:extLst>
                  <a:ext uri="{FF2B5EF4-FFF2-40B4-BE49-F238E27FC236}">
                    <a16:creationId xmlns:a16="http://schemas.microsoft.com/office/drawing/2014/main" id="{696F9D25-5DB1-4D62-AE03-3BAF03018E36}"/>
                  </a:ext>
                </a:extLst>
              </p:cNvPr>
              <p:cNvSpPr/>
              <p:nvPr/>
            </p:nvSpPr>
            <p:spPr>
              <a:xfrm>
                <a:off x="2161087" y="2818396"/>
                <a:ext cx="1483436" cy="118348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48" name="Rectangle 19">
                <a:extLst>
                  <a:ext uri="{FF2B5EF4-FFF2-40B4-BE49-F238E27FC236}">
                    <a16:creationId xmlns:a16="http://schemas.microsoft.com/office/drawing/2014/main" id="{913A897B-B881-4DA6-84BF-0D648D12A658}"/>
                  </a:ext>
                </a:extLst>
              </p:cNvPr>
              <p:cNvSpPr/>
              <p:nvPr/>
            </p:nvSpPr>
            <p:spPr>
              <a:xfrm>
                <a:off x="3644523" y="2818396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49" name="Rectangle 20">
                <a:extLst>
                  <a:ext uri="{FF2B5EF4-FFF2-40B4-BE49-F238E27FC236}">
                    <a16:creationId xmlns:a16="http://schemas.microsoft.com/office/drawing/2014/main" id="{B8B78C2E-B9DC-4B7A-A3AF-AD85ABA7C4EE}"/>
                  </a:ext>
                </a:extLst>
              </p:cNvPr>
              <p:cNvSpPr/>
              <p:nvPr/>
            </p:nvSpPr>
            <p:spPr>
              <a:xfrm>
                <a:off x="5127958" y="2818396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0" name="Rectangle 21">
                <a:extLst>
                  <a:ext uri="{FF2B5EF4-FFF2-40B4-BE49-F238E27FC236}">
                    <a16:creationId xmlns:a16="http://schemas.microsoft.com/office/drawing/2014/main" id="{F43ECEF4-0791-41A7-B878-CA0BEF776F9D}"/>
                  </a:ext>
                </a:extLst>
              </p:cNvPr>
              <p:cNvSpPr/>
              <p:nvPr/>
            </p:nvSpPr>
            <p:spPr>
              <a:xfrm>
                <a:off x="6611394" y="2818396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1" name="Rectangle 22">
                <a:extLst>
                  <a:ext uri="{FF2B5EF4-FFF2-40B4-BE49-F238E27FC236}">
                    <a16:creationId xmlns:a16="http://schemas.microsoft.com/office/drawing/2014/main" id="{17F259A6-5639-4887-BA3E-CCD14E508D68}"/>
                  </a:ext>
                </a:extLst>
              </p:cNvPr>
              <p:cNvSpPr/>
              <p:nvPr/>
            </p:nvSpPr>
            <p:spPr>
              <a:xfrm>
                <a:off x="8094829" y="2818396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2" name="Rectangle 23">
                <a:extLst>
                  <a:ext uri="{FF2B5EF4-FFF2-40B4-BE49-F238E27FC236}">
                    <a16:creationId xmlns:a16="http://schemas.microsoft.com/office/drawing/2014/main" id="{916D1B90-8749-419E-81F0-78A6E7E82D12}"/>
                  </a:ext>
                </a:extLst>
              </p:cNvPr>
              <p:cNvSpPr/>
              <p:nvPr/>
            </p:nvSpPr>
            <p:spPr>
              <a:xfrm>
                <a:off x="9578265" y="2818396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3" name="Rectangle 25">
                <a:extLst>
                  <a:ext uri="{FF2B5EF4-FFF2-40B4-BE49-F238E27FC236}">
                    <a16:creationId xmlns:a16="http://schemas.microsoft.com/office/drawing/2014/main" id="{B22C4A80-F4EF-4F4C-B13F-98E1E5B0133D}"/>
                  </a:ext>
                </a:extLst>
              </p:cNvPr>
              <p:cNvSpPr/>
              <p:nvPr/>
            </p:nvSpPr>
            <p:spPr>
              <a:xfrm>
                <a:off x="2161087" y="4001879"/>
                <a:ext cx="1483436" cy="1183483"/>
              </a:xfrm>
              <a:prstGeom prst="rect">
                <a:avLst/>
              </a:prstGeom>
              <a:solidFill>
                <a:schemeClr val="accent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4" name="Rectangle 26">
                <a:extLst>
                  <a:ext uri="{FF2B5EF4-FFF2-40B4-BE49-F238E27FC236}">
                    <a16:creationId xmlns:a16="http://schemas.microsoft.com/office/drawing/2014/main" id="{1FACCA2B-023E-4D02-9246-50260245F245}"/>
                  </a:ext>
                </a:extLst>
              </p:cNvPr>
              <p:cNvSpPr/>
              <p:nvPr/>
            </p:nvSpPr>
            <p:spPr>
              <a:xfrm>
                <a:off x="3644523" y="4001879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5" name="Rectangle 27">
                <a:extLst>
                  <a:ext uri="{FF2B5EF4-FFF2-40B4-BE49-F238E27FC236}">
                    <a16:creationId xmlns:a16="http://schemas.microsoft.com/office/drawing/2014/main" id="{B52EC871-A97E-4DF1-A6E6-B4C9CB93E898}"/>
                  </a:ext>
                </a:extLst>
              </p:cNvPr>
              <p:cNvSpPr/>
              <p:nvPr/>
            </p:nvSpPr>
            <p:spPr>
              <a:xfrm>
                <a:off x="5127958" y="4001879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6" name="Rectangle 28">
                <a:extLst>
                  <a:ext uri="{FF2B5EF4-FFF2-40B4-BE49-F238E27FC236}">
                    <a16:creationId xmlns:a16="http://schemas.microsoft.com/office/drawing/2014/main" id="{28A3AB90-7834-4C0A-B1CA-5580D30B3490}"/>
                  </a:ext>
                </a:extLst>
              </p:cNvPr>
              <p:cNvSpPr/>
              <p:nvPr/>
            </p:nvSpPr>
            <p:spPr>
              <a:xfrm>
                <a:off x="6611394" y="4001879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7" name="Rectangle 29">
                <a:extLst>
                  <a:ext uri="{FF2B5EF4-FFF2-40B4-BE49-F238E27FC236}">
                    <a16:creationId xmlns:a16="http://schemas.microsoft.com/office/drawing/2014/main" id="{8A03FB05-D458-4621-862B-55512DE06F47}"/>
                  </a:ext>
                </a:extLst>
              </p:cNvPr>
              <p:cNvSpPr/>
              <p:nvPr/>
            </p:nvSpPr>
            <p:spPr>
              <a:xfrm>
                <a:off x="8094829" y="4001879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8" name="Rectangle 30">
                <a:extLst>
                  <a:ext uri="{FF2B5EF4-FFF2-40B4-BE49-F238E27FC236}">
                    <a16:creationId xmlns:a16="http://schemas.microsoft.com/office/drawing/2014/main" id="{FAC31367-F8E6-4CF9-A187-F28DAA8F7B1D}"/>
                  </a:ext>
                </a:extLst>
              </p:cNvPr>
              <p:cNvSpPr/>
              <p:nvPr/>
            </p:nvSpPr>
            <p:spPr>
              <a:xfrm>
                <a:off x="9578265" y="4001879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59" name="Rectangle 32">
                <a:extLst>
                  <a:ext uri="{FF2B5EF4-FFF2-40B4-BE49-F238E27FC236}">
                    <a16:creationId xmlns:a16="http://schemas.microsoft.com/office/drawing/2014/main" id="{6CCCA9F0-A72C-4EDF-99F7-C51BF563895A}"/>
                  </a:ext>
                </a:extLst>
              </p:cNvPr>
              <p:cNvSpPr/>
              <p:nvPr/>
            </p:nvSpPr>
            <p:spPr>
              <a:xfrm>
                <a:off x="2161087" y="5185363"/>
                <a:ext cx="1483436" cy="1183483"/>
              </a:xfrm>
              <a:prstGeom prst="rect">
                <a:avLst/>
              </a:prstGeom>
              <a:solidFill>
                <a:srgbClr val="5356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60" name="Rectangle 33">
                <a:extLst>
                  <a:ext uri="{FF2B5EF4-FFF2-40B4-BE49-F238E27FC236}">
                    <a16:creationId xmlns:a16="http://schemas.microsoft.com/office/drawing/2014/main" id="{853B819A-A479-4934-889B-274F263D1BE9}"/>
                  </a:ext>
                </a:extLst>
              </p:cNvPr>
              <p:cNvSpPr/>
              <p:nvPr/>
            </p:nvSpPr>
            <p:spPr>
              <a:xfrm>
                <a:off x="3644523" y="5185363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61" name="Rectangle 34">
                <a:extLst>
                  <a:ext uri="{FF2B5EF4-FFF2-40B4-BE49-F238E27FC236}">
                    <a16:creationId xmlns:a16="http://schemas.microsoft.com/office/drawing/2014/main" id="{B20453D8-A17B-47BC-A481-4922286D3E52}"/>
                  </a:ext>
                </a:extLst>
              </p:cNvPr>
              <p:cNvSpPr/>
              <p:nvPr/>
            </p:nvSpPr>
            <p:spPr>
              <a:xfrm>
                <a:off x="5127958" y="5185363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62" name="Rectangle 35">
                <a:extLst>
                  <a:ext uri="{FF2B5EF4-FFF2-40B4-BE49-F238E27FC236}">
                    <a16:creationId xmlns:a16="http://schemas.microsoft.com/office/drawing/2014/main" id="{D61986B4-4518-4FCE-A277-4E5398E1FD00}"/>
                  </a:ext>
                </a:extLst>
              </p:cNvPr>
              <p:cNvSpPr/>
              <p:nvPr/>
            </p:nvSpPr>
            <p:spPr>
              <a:xfrm>
                <a:off x="6611394" y="5185363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63" name="Rectangle 36">
                <a:extLst>
                  <a:ext uri="{FF2B5EF4-FFF2-40B4-BE49-F238E27FC236}">
                    <a16:creationId xmlns:a16="http://schemas.microsoft.com/office/drawing/2014/main" id="{FEFC2AE9-C839-46DF-8C7F-EEEA91CCD586}"/>
                  </a:ext>
                </a:extLst>
              </p:cNvPr>
              <p:cNvSpPr/>
              <p:nvPr/>
            </p:nvSpPr>
            <p:spPr>
              <a:xfrm>
                <a:off x="8094829" y="5185363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64" name="Rectangle 37">
                <a:extLst>
                  <a:ext uri="{FF2B5EF4-FFF2-40B4-BE49-F238E27FC236}">
                    <a16:creationId xmlns:a16="http://schemas.microsoft.com/office/drawing/2014/main" id="{F33BCECB-B817-4478-A460-3B7DB645511A}"/>
                  </a:ext>
                </a:extLst>
              </p:cNvPr>
              <p:cNvSpPr/>
              <p:nvPr/>
            </p:nvSpPr>
            <p:spPr>
              <a:xfrm>
                <a:off x="9578265" y="5185363"/>
                <a:ext cx="1483436" cy="11834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cxnSp>
            <p:nvCxnSpPr>
              <p:cNvPr id="65" name="Straight Connector 42">
                <a:extLst>
                  <a:ext uri="{FF2B5EF4-FFF2-40B4-BE49-F238E27FC236}">
                    <a16:creationId xmlns:a16="http://schemas.microsoft.com/office/drawing/2014/main" id="{44EBCCE0-4F4A-42E9-8AAA-37F5D81DB468}"/>
                  </a:ext>
                </a:extLst>
              </p:cNvPr>
              <p:cNvCxnSpPr/>
              <p:nvPr/>
            </p:nvCxnSpPr>
            <p:spPr>
              <a:xfrm>
                <a:off x="3644523" y="1017517"/>
                <a:ext cx="0" cy="535132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45">
                <a:extLst>
                  <a:ext uri="{FF2B5EF4-FFF2-40B4-BE49-F238E27FC236}">
                    <a16:creationId xmlns:a16="http://schemas.microsoft.com/office/drawing/2014/main" id="{5E061F09-95A2-4C18-9CCB-82037D815DD6}"/>
                  </a:ext>
                </a:extLst>
              </p:cNvPr>
              <p:cNvCxnSpPr/>
              <p:nvPr/>
            </p:nvCxnSpPr>
            <p:spPr>
              <a:xfrm>
                <a:off x="6611393" y="1017517"/>
                <a:ext cx="0" cy="535132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46">
                <a:extLst>
                  <a:ext uri="{FF2B5EF4-FFF2-40B4-BE49-F238E27FC236}">
                    <a16:creationId xmlns:a16="http://schemas.microsoft.com/office/drawing/2014/main" id="{E55FD0D4-3941-4240-A122-F53A46A2C16C}"/>
                  </a:ext>
                </a:extLst>
              </p:cNvPr>
              <p:cNvCxnSpPr/>
              <p:nvPr/>
            </p:nvCxnSpPr>
            <p:spPr>
              <a:xfrm>
                <a:off x="8094828" y="1017517"/>
                <a:ext cx="0" cy="535132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47">
                <a:extLst>
                  <a:ext uri="{FF2B5EF4-FFF2-40B4-BE49-F238E27FC236}">
                    <a16:creationId xmlns:a16="http://schemas.microsoft.com/office/drawing/2014/main" id="{ECCF5DB3-DA36-4D9A-B965-0189453D915E}"/>
                  </a:ext>
                </a:extLst>
              </p:cNvPr>
              <p:cNvCxnSpPr/>
              <p:nvPr/>
            </p:nvCxnSpPr>
            <p:spPr>
              <a:xfrm>
                <a:off x="9578263" y="1017517"/>
                <a:ext cx="0" cy="535132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48">
                <a:extLst>
                  <a:ext uri="{FF2B5EF4-FFF2-40B4-BE49-F238E27FC236}">
                    <a16:creationId xmlns:a16="http://schemas.microsoft.com/office/drawing/2014/main" id="{9A46DC3A-F0FF-449E-BD09-7B0617757B7B}"/>
                  </a:ext>
                </a:extLst>
              </p:cNvPr>
              <p:cNvCxnSpPr/>
              <p:nvPr/>
            </p:nvCxnSpPr>
            <p:spPr>
              <a:xfrm>
                <a:off x="11061698" y="1017517"/>
                <a:ext cx="0" cy="535132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Rectangle: Top Corners Rounded 43">
                <a:extLst>
                  <a:ext uri="{FF2B5EF4-FFF2-40B4-BE49-F238E27FC236}">
                    <a16:creationId xmlns:a16="http://schemas.microsoft.com/office/drawing/2014/main" id="{0A112B84-7AB8-4F1F-810E-FF1D73DB42A3}"/>
                  </a:ext>
                </a:extLst>
              </p:cNvPr>
              <p:cNvSpPr/>
              <p:nvPr/>
            </p:nvSpPr>
            <p:spPr>
              <a:xfrm rot="5400000">
                <a:off x="6439942" y="-788948"/>
                <a:ext cx="272718" cy="557113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+mj-lt"/>
                </a:endParaRPr>
              </a:p>
            </p:txBody>
          </p:sp>
          <p:sp>
            <p:nvSpPr>
              <p:cNvPr id="95" name="Rectangle: Rounded Corners 53">
                <a:extLst>
                  <a:ext uri="{FF2B5EF4-FFF2-40B4-BE49-F238E27FC236}">
                    <a16:creationId xmlns:a16="http://schemas.microsoft.com/office/drawing/2014/main" id="{C2B421E9-FE0C-41B6-93E5-7E2231F66095}"/>
                  </a:ext>
                </a:extLst>
              </p:cNvPr>
              <p:cNvSpPr/>
              <p:nvPr/>
            </p:nvSpPr>
            <p:spPr>
              <a:xfrm>
                <a:off x="9688293" y="1818484"/>
                <a:ext cx="1263380" cy="816339"/>
              </a:xfrm>
              <a:prstGeom prst="roundRect">
                <a:avLst>
                  <a:gd name="adj" fmla="val 2103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96" name="Rectangle: Rounded Corners 124">
                <a:extLst>
                  <a:ext uri="{FF2B5EF4-FFF2-40B4-BE49-F238E27FC236}">
                    <a16:creationId xmlns:a16="http://schemas.microsoft.com/office/drawing/2014/main" id="{CA2B4E5E-21E0-4AE1-8C72-FA19ED0E7807}"/>
                  </a:ext>
                </a:extLst>
              </p:cNvPr>
              <p:cNvSpPr/>
              <p:nvPr/>
            </p:nvSpPr>
            <p:spPr>
              <a:xfrm>
                <a:off x="9688293" y="3001968"/>
                <a:ext cx="1263380" cy="816339"/>
              </a:xfrm>
              <a:prstGeom prst="roundRect">
                <a:avLst>
                  <a:gd name="adj" fmla="val 2103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97" name="Rectangle: Rounded Corners 125">
                <a:extLst>
                  <a:ext uri="{FF2B5EF4-FFF2-40B4-BE49-F238E27FC236}">
                    <a16:creationId xmlns:a16="http://schemas.microsoft.com/office/drawing/2014/main" id="{D3E4F899-CC7E-4C20-ADA2-B152EC17E423}"/>
                  </a:ext>
                </a:extLst>
              </p:cNvPr>
              <p:cNvSpPr/>
              <p:nvPr/>
            </p:nvSpPr>
            <p:spPr>
              <a:xfrm>
                <a:off x="9688293" y="4185451"/>
                <a:ext cx="1263380" cy="816339"/>
              </a:xfrm>
              <a:prstGeom prst="roundRect">
                <a:avLst>
                  <a:gd name="adj" fmla="val 2103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98" name="Rectangle: Rounded Corners 126">
                <a:extLst>
                  <a:ext uri="{FF2B5EF4-FFF2-40B4-BE49-F238E27FC236}">
                    <a16:creationId xmlns:a16="http://schemas.microsoft.com/office/drawing/2014/main" id="{E0D9F12A-03C4-4148-86A2-C2263F32D885}"/>
                  </a:ext>
                </a:extLst>
              </p:cNvPr>
              <p:cNvSpPr/>
              <p:nvPr/>
            </p:nvSpPr>
            <p:spPr>
              <a:xfrm>
                <a:off x="9688293" y="5368935"/>
                <a:ext cx="1263380" cy="816339"/>
              </a:xfrm>
              <a:prstGeom prst="roundRect">
                <a:avLst>
                  <a:gd name="adj" fmla="val 21031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</a:endParaRPr>
              </a:p>
            </p:txBody>
          </p:sp>
          <p:sp>
            <p:nvSpPr>
              <p:cNvPr id="99" name="Rectangle 123">
                <a:extLst>
                  <a:ext uri="{FF2B5EF4-FFF2-40B4-BE49-F238E27FC236}">
                    <a16:creationId xmlns:a16="http://schemas.microsoft.com/office/drawing/2014/main" id="{AFE55D17-095F-4347-BA14-C31CA8DCB54C}"/>
                  </a:ext>
                </a:extLst>
              </p:cNvPr>
              <p:cNvSpPr/>
              <p:nvPr/>
            </p:nvSpPr>
            <p:spPr>
              <a:xfrm>
                <a:off x="9654290" y="1995821"/>
                <a:ext cx="1359975" cy="8083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800" dirty="0">
                    <a:solidFill>
                      <a:srgbClr val="000000"/>
                    </a:solidFill>
                    <a:latin typeface="+mj-lt"/>
                    <a:ea typeface="Cambria" panose="02040503050406030204" pitchFamily="18" charset="0"/>
                  </a:rPr>
                  <a:t>NUEVAS Interfaz visual</a:t>
                </a:r>
              </a:p>
              <a:p>
                <a:r>
                  <a:rPr lang="en-US" sz="800" dirty="0">
                    <a:solidFill>
                      <a:srgbClr val="000000"/>
                    </a:solidFill>
                    <a:latin typeface="+mj-lt"/>
                    <a:ea typeface="Cambria" panose="02040503050406030204" pitchFamily="18" charset="0"/>
                  </a:rPr>
                  <a:t>MANIPULACION DE datos</a:t>
                </a:r>
              </a:p>
              <a:p>
                <a:r>
                  <a:rPr lang="en-US" sz="800" dirty="0">
                    <a:solidFill>
                      <a:srgbClr val="000000"/>
                    </a:solidFill>
                    <a:latin typeface="+mj-lt"/>
                    <a:ea typeface="Cambria" panose="02040503050406030204" pitchFamily="18" charset="0"/>
                  </a:rPr>
                  <a:t>Mantenimiento</a:t>
                </a:r>
                <a:endParaRPr lang="en-IN" sz="800" dirty="0">
                  <a:latin typeface="+mj-lt"/>
                  <a:ea typeface="Cambria" panose="02040503050406030204" pitchFamily="18" charset="0"/>
                </a:endParaRPr>
              </a:p>
            </p:txBody>
          </p:sp>
          <p:sp>
            <p:nvSpPr>
              <p:cNvPr id="100" name="Rectangle 128">
                <a:extLst>
                  <a:ext uri="{FF2B5EF4-FFF2-40B4-BE49-F238E27FC236}">
                    <a16:creationId xmlns:a16="http://schemas.microsoft.com/office/drawing/2014/main" id="{B4A07759-55A6-4165-B5B5-C82156C2BF76}"/>
                  </a:ext>
                </a:extLst>
              </p:cNvPr>
              <p:cNvSpPr/>
              <p:nvPr/>
            </p:nvSpPr>
            <p:spPr>
              <a:xfrm>
                <a:off x="9625703" y="3179305"/>
                <a:ext cx="1388561" cy="38660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0" i="0" dirty="0" err="1">
                    <a:solidFill>
                      <a:srgbClr val="000000"/>
                    </a:solidFill>
                    <a:effectLst/>
                    <a:latin typeface="+mj-lt"/>
                    <a:ea typeface="Cambria" panose="02040503050406030204" pitchFamily="18" charset="0"/>
                  </a:rPr>
                  <a:t>Visualizacion</a:t>
                </a:r>
                <a:r>
                  <a:rPr lang="en-US" sz="800" b="0" i="0" dirty="0">
                    <a:solidFill>
                      <a:srgbClr val="000000"/>
                    </a:solidFill>
                    <a:effectLst/>
                    <a:latin typeface="+mj-lt"/>
                    <a:ea typeface="Cambria" panose="02040503050406030204" pitchFamily="18" charset="0"/>
                  </a:rPr>
                  <a:t> de datos </a:t>
                </a:r>
                <a:endParaRPr lang="en-IN" sz="800" dirty="0">
                  <a:latin typeface="+mj-lt"/>
                  <a:ea typeface="Cambria" panose="02040503050406030204" pitchFamily="18" charset="0"/>
                </a:endParaRPr>
              </a:p>
            </p:txBody>
          </p:sp>
          <p:sp>
            <p:nvSpPr>
              <p:cNvPr id="101" name="Rectangle 129">
                <a:extLst>
                  <a:ext uri="{FF2B5EF4-FFF2-40B4-BE49-F238E27FC236}">
                    <a16:creationId xmlns:a16="http://schemas.microsoft.com/office/drawing/2014/main" id="{B4064C6D-65F1-47A0-8AA1-902AF70FE955}"/>
                  </a:ext>
                </a:extLst>
              </p:cNvPr>
              <p:cNvSpPr/>
              <p:nvPr/>
            </p:nvSpPr>
            <p:spPr>
              <a:xfrm>
                <a:off x="9625703" y="4362787"/>
                <a:ext cx="1388561" cy="38660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0" i="0" dirty="0" err="1">
                    <a:solidFill>
                      <a:srgbClr val="000000"/>
                    </a:solidFill>
                    <a:effectLst/>
                    <a:latin typeface="+mj-lt"/>
                    <a:ea typeface="Cambria" panose="02040503050406030204" pitchFamily="18" charset="0"/>
                  </a:rPr>
                  <a:t>Generacion</a:t>
                </a:r>
                <a:r>
                  <a:rPr lang="en-US" sz="800" b="0" i="0" dirty="0">
                    <a:solidFill>
                      <a:srgbClr val="000000"/>
                    </a:solidFill>
                    <a:effectLst/>
                    <a:latin typeface="+mj-lt"/>
                    <a:ea typeface="Cambria" panose="02040503050406030204" pitchFamily="18" charset="0"/>
                  </a:rPr>
                  <a:t> de </a:t>
                </a:r>
                <a:r>
                  <a:rPr lang="en-US" sz="800" b="0" i="0" dirty="0" err="1">
                    <a:solidFill>
                      <a:srgbClr val="000000"/>
                    </a:solidFill>
                    <a:effectLst/>
                    <a:latin typeface="+mj-lt"/>
                    <a:ea typeface="Cambria" panose="02040503050406030204" pitchFamily="18" charset="0"/>
                  </a:rPr>
                  <a:t>reportes</a:t>
                </a:r>
                <a:endParaRPr lang="en-IN" sz="800" dirty="0">
                  <a:latin typeface="+mj-lt"/>
                  <a:ea typeface="Cambria" panose="02040503050406030204" pitchFamily="18" charset="0"/>
                </a:endParaRPr>
              </a:p>
            </p:txBody>
          </p:sp>
          <p:sp>
            <p:nvSpPr>
              <p:cNvPr id="102" name="Rectangle 130">
                <a:extLst>
                  <a:ext uri="{FF2B5EF4-FFF2-40B4-BE49-F238E27FC236}">
                    <a16:creationId xmlns:a16="http://schemas.microsoft.com/office/drawing/2014/main" id="{E1290A43-7C6E-404A-814D-70905EB16EB8}"/>
                  </a:ext>
                </a:extLst>
              </p:cNvPr>
              <p:cNvSpPr/>
              <p:nvPr/>
            </p:nvSpPr>
            <p:spPr>
              <a:xfrm>
                <a:off x="9625703" y="5546272"/>
                <a:ext cx="1388561" cy="38660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b="0" i="0" dirty="0" err="1">
                    <a:solidFill>
                      <a:srgbClr val="000000"/>
                    </a:solidFill>
                    <a:effectLst/>
                    <a:latin typeface="+mj-lt"/>
                    <a:ea typeface="Cambria" panose="02040503050406030204" pitchFamily="18" charset="0"/>
                  </a:rPr>
                  <a:t>estandarizacion</a:t>
                </a:r>
                <a:endParaRPr lang="en-US" sz="800" b="0" i="0">
                  <a:solidFill>
                    <a:srgbClr val="000000"/>
                  </a:solidFill>
                  <a:effectLst/>
                  <a:latin typeface="+mj-lt"/>
                  <a:ea typeface="Cambria" panose="02040503050406030204" pitchFamily="18" charset="0"/>
                </a:endParaRPr>
              </a:p>
              <a:p>
                <a:pPr algn="ctr"/>
                <a:endParaRPr lang="en-IN" sz="800" dirty="0">
                  <a:latin typeface="+mj-lt"/>
                  <a:ea typeface="Cambria" panose="02040503050406030204" pitchFamily="18" charset="0"/>
                </a:endParaRPr>
              </a:p>
            </p:txBody>
          </p:sp>
          <p:sp>
            <p:nvSpPr>
              <p:cNvPr id="103" name="TextBox 1023">
                <a:extLst>
                  <a:ext uri="{FF2B5EF4-FFF2-40B4-BE49-F238E27FC236}">
                    <a16:creationId xmlns:a16="http://schemas.microsoft.com/office/drawing/2014/main" id="{E35E6D7D-2EAE-4ECA-9628-E1E6AB7C9BDD}"/>
                  </a:ext>
                </a:extLst>
              </p:cNvPr>
              <p:cNvSpPr txBox="1"/>
              <p:nvPr/>
            </p:nvSpPr>
            <p:spPr>
              <a:xfrm>
                <a:off x="2572419" y="2041987"/>
                <a:ext cx="660766" cy="421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+mj-lt"/>
                    <a:ea typeface="Cambria" panose="02040503050406030204" pitchFamily="18" charset="0"/>
                  </a:rPr>
                  <a:t>MPT</a:t>
                </a:r>
                <a:endParaRPr lang="en-IN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</a:endParaRPr>
              </a:p>
            </p:txBody>
          </p:sp>
          <p:sp>
            <p:nvSpPr>
              <p:cNvPr id="104" name="TextBox 132">
                <a:extLst>
                  <a:ext uri="{FF2B5EF4-FFF2-40B4-BE49-F238E27FC236}">
                    <a16:creationId xmlns:a16="http://schemas.microsoft.com/office/drawing/2014/main" id="{86979BC9-7567-4F09-9E40-3C9E98B1F850}"/>
                  </a:ext>
                </a:extLst>
              </p:cNvPr>
              <p:cNvSpPr txBox="1"/>
              <p:nvPr/>
            </p:nvSpPr>
            <p:spPr>
              <a:xfrm>
                <a:off x="2160400" y="2893883"/>
                <a:ext cx="1483436" cy="843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400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+mj-lt"/>
                    <a:ea typeface="Cambria" panose="02040503050406030204" pitchFamily="18" charset="0"/>
                  </a:rPr>
                  <a:t>packing instruction</a:t>
                </a:r>
                <a:endParaRPr lang="en-IN" sz="1400" dirty="0">
                  <a:solidFill>
                    <a:schemeClr val="bg1"/>
                  </a:solidFill>
                  <a:latin typeface="+mj-lt"/>
                  <a:ea typeface="Cambria" panose="02040503050406030204" pitchFamily="18" charset="0"/>
                </a:endParaRPr>
              </a:p>
            </p:txBody>
          </p:sp>
          <p:sp>
            <p:nvSpPr>
              <p:cNvPr id="105" name="TextBox 133">
                <a:extLst>
                  <a:ext uri="{FF2B5EF4-FFF2-40B4-BE49-F238E27FC236}">
                    <a16:creationId xmlns:a16="http://schemas.microsoft.com/office/drawing/2014/main" id="{6B82C118-3C71-4A0A-8349-43E624CCCA8A}"/>
                  </a:ext>
                </a:extLst>
              </p:cNvPr>
              <p:cNvSpPr txBox="1"/>
              <p:nvPr/>
            </p:nvSpPr>
            <p:spPr>
              <a:xfrm>
                <a:off x="2516726" y="4408955"/>
                <a:ext cx="772161" cy="421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  <a:latin typeface="+mj-lt"/>
                    <a:ea typeface="Cambria" panose="02040503050406030204" pitchFamily="18" charset="0"/>
                  </a:rPr>
                  <a:t>PACK</a:t>
                </a:r>
              </a:p>
            </p:txBody>
          </p:sp>
          <p:sp>
            <p:nvSpPr>
              <p:cNvPr id="106" name="TextBox 134">
                <a:extLst>
                  <a:ext uri="{FF2B5EF4-FFF2-40B4-BE49-F238E27FC236}">
                    <a16:creationId xmlns:a16="http://schemas.microsoft.com/office/drawing/2014/main" id="{244F3F50-4F49-4476-A08C-A94835510ED0}"/>
                  </a:ext>
                </a:extLst>
              </p:cNvPr>
              <p:cNvSpPr txBox="1"/>
              <p:nvPr/>
            </p:nvSpPr>
            <p:spPr>
              <a:xfrm>
                <a:off x="2328350" y="5368935"/>
                <a:ext cx="1079978" cy="738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IN" dirty="0">
                    <a:solidFill>
                      <a:schemeClr val="bg1"/>
                    </a:solidFill>
                    <a:latin typeface="+mj-lt"/>
                    <a:ea typeface="Cambria" panose="02040503050406030204" pitchFamily="18" charset="0"/>
                  </a:rPr>
                  <a:t>Print</a:t>
                </a:r>
              </a:p>
              <a:p>
                <a:pPr algn="ctr"/>
                <a:r>
                  <a:rPr lang="en-IN" dirty="0">
                    <a:solidFill>
                      <a:schemeClr val="bg1"/>
                    </a:solidFill>
                    <a:latin typeface="+mj-lt"/>
                    <a:ea typeface="Cambria" panose="02040503050406030204" pitchFamily="18" charset="0"/>
                  </a:rPr>
                  <a:t>report</a:t>
                </a:r>
              </a:p>
            </p:txBody>
          </p:sp>
          <p:cxnSp>
            <p:nvCxnSpPr>
              <p:cNvPr id="107" name="Straight Connector 143">
                <a:extLst>
                  <a:ext uri="{FF2B5EF4-FFF2-40B4-BE49-F238E27FC236}">
                    <a16:creationId xmlns:a16="http://schemas.microsoft.com/office/drawing/2014/main" id="{D1183234-0B12-4692-8DED-E79350DCE474}"/>
                  </a:ext>
                </a:extLst>
              </p:cNvPr>
              <p:cNvCxnSpPr/>
              <p:nvPr/>
            </p:nvCxnSpPr>
            <p:spPr>
              <a:xfrm>
                <a:off x="2160403" y="1014763"/>
                <a:ext cx="0" cy="5351329"/>
              </a:xfrm>
              <a:prstGeom prst="line">
                <a:avLst/>
              </a:prstGeom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1026">
              <a:extLst>
                <a:ext uri="{FF2B5EF4-FFF2-40B4-BE49-F238E27FC236}">
                  <a16:creationId xmlns:a16="http://schemas.microsoft.com/office/drawing/2014/main" id="{B01E5188-DE3A-4663-9C02-324839075F11}"/>
                </a:ext>
              </a:extLst>
            </p:cNvPr>
            <p:cNvSpPr txBox="1"/>
            <p:nvPr/>
          </p:nvSpPr>
          <p:spPr>
            <a:xfrm>
              <a:off x="4121287" y="1129693"/>
              <a:ext cx="500360" cy="4568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  <a:ea typeface="Cambria" panose="02040503050406030204" pitchFamily="18" charset="0"/>
                </a:rPr>
                <a:t>Q 1</a:t>
              </a:r>
              <a:endParaRPr lang="en-IN" sz="2000" dirty="0"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36" name="TextBox 137">
              <a:extLst>
                <a:ext uri="{FF2B5EF4-FFF2-40B4-BE49-F238E27FC236}">
                  <a16:creationId xmlns:a16="http://schemas.microsoft.com/office/drawing/2014/main" id="{BFE73E54-9D9C-4186-BA3A-0C2F24A42E43}"/>
                </a:ext>
              </a:extLst>
            </p:cNvPr>
            <p:cNvSpPr txBox="1"/>
            <p:nvPr/>
          </p:nvSpPr>
          <p:spPr>
            <a:xfrm>
              <a:off x="5530639" y="1129693"/>
              <a:ext cx="561017" cy="4568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  <a:ea typeface="Cambria" panose="02040503050406030204" pitchFamily="18" charset="0"/>
                </a:rPr>
                <a:t>Q 2</a:t>
              </a:r>
              <a:endParaRPr lang="en-IN" sz="2000" dirty="0"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37" name="TextBox 138">
              <a:extLst>
                <a:ext uri="{FF2B5EF4-FFF2-40B4-BE49-F238E27FC236}">
                  <a16:creationId xmlns:a16="http://schemas.microsoft.com/office/drawing/2014/main" id="{37D2E7A2-D2BC-41ED-97F7-6C8C49CF70B4}"/>
                </a:ext>
              </a:extLst>
            </p:cNvPr>
            <p:cNvSpPr txBox="1"/>
            <p:nvPr/>
          </p:nvSpPr>
          <p:spPr>
            <a:xfrm>
              <a:off x="7073952" y="1129693"/>
              <a:ext cx="558321" cy="4568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  <a:ea typeface="Cambria" panose="02040503050406030204" pitchFamily="18" charset="0"/>
                </a:rPr>
                <a:t>Q 3</a:t>
              </a:r>
              <a:endParaRPr lang="en-IN" sz="2000" dirty="0"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38" name="TextBox 139">
              <a:extLst>
                <a:ext uri="{FF2B5EF4-FFF2-40B4-BE49-F238E27FC236}">
                  <a16:creationId xmlns:a16="http://schemas.microsoft.com/office/drawing/2014/main" id="{20B4E45E-41DA-4AE7-B0E9-795986BA37A3}"/>
                </a:ext>
              </a:extLst>
            </p:cNvPr>
            <p:cNvSpPr txBox="1"/>
            <p:nvPr/>
          </p:nvSpPr>
          <p:spPr>
            <a:xfrm>
              <a:off x="8547899" y="1129693"/>
              <a:ext cx="577193" cy="4568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  <a:ea typeface="Cambria" panose="02040503050406030204" pitchFamily="18" charset="0"/>
                </a:rPr>
                <a:t>Q 4</a:t>
              </a:r>
              <a:endParaRPr lang="en-IN" sz="2000" dirty="0">
                <a:latin typeface="+mj-lt"/>
                <a:ea typeface="Cambria" panose="02040503050406030204" pitchFamily="18" charset="0"/>
              </a:endParaRPr>
            </a:p>
          </p:txBody>
        </p:sp>
        <p:sp>
          <p:nvSpPr>
            <p:cNvPr id="39" name="TextBox 140">
              <a:extLst>
                <a:ext uri="{FF2B5EF4-FFF2-40B4-BE49-F238E27FC236}">
                  <a16:creationId xmlns:a16="http://schemas.microsoft.com/office/drawing/2014/main" id="{78548055-4DD0-4D70-906F-C01BC51029F6}"/>
                </a:ext>
              </a:extLst>
            </p:cNvPr>
            <p:cNvSpPr txBox="1"/>
            <p:nvPr/>
          </p:nvSpPr>
          <p:spPr>
            <a:xfrm>
              <a:off x="9746214" y="1129693"/>
              <a:ext cx="1147538" cy="4568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latin typeface="+mj-lt"/>
                  <a:ea typeface="Cambria" panose="02040503050406030204" pitchFamily="18" charset="0"/>
                </a:rPr>
                <a:t>TAREAS</a:t>
              </a:r>
            </a:p>
          </p:txBody>
        </p:sp>
      </p:grpSp>
      <p:sp>
        <p:nvSpPr>
          <p:cNvPr id="158" name="Rectangle: Top Corners Rounded 43">
            <a:extLst>
              <a:ext uri="{FF2B5EF4-FFF2-40B4-BE49-F238E27FC236}">
                <a16:creationId xmlns:a16="http://schemas.microsoft.com/office/drawing/2014/main" id="{A80917A7-46FA-4D3B-AEB4-1475CF1FCAF7}"/>
              </a:ext>
            </a:extLst>
          </p:cNvPr>
          <p:cNvSpPr/>
          <p:nvPr/>
        </p:nvSpPr>
        <p:spPr>
          <a:xfrm rot="5400000">
            <a:off x="5197391" y="2408579"/>
            <a:ext cx="269925" cy="19958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+mj-lt"/>
            </a:endParaRPr>
          </a:p>
        </p:txBody>
      </p:sp>
      <p:sp>
        <p:nvSpPr>
          <p:cNvPr id="160" name="Rectangle: Top Corners Rounded 43">
            <a:extLst>
              <a:ext uri="{FF2B5EF4-FFF2-40B4-BE49-F238E27FC236}">
                <a16:creationId xmlns:a16="http://schemas.microsoft.com/office/drawing/2014/main" id="{76A0BE37-80C3-4674-90DD-651DADDD0882}"/>
              </a:ext>
            </a:extLst>
          </p:cNvPr>
          <p:cNvSpPr/>
          <p:nvPr/>
        </p:nvSpPr>
        <p:spPr>
          <a:xfrm rot="5400000">
            <a:off x="6985193" y="2935274"/>
            <a:ext cx="229995" cy="26017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+mj-lt"/>
            </a:endParaRPr>
          </a:p>
        </p:txBody>
      </p:sp>
      <p:sp>
        <p:nvSpPr>
          <p:cNvPr id="162" name="Rectangle: Top Corners Rounded 43">
            <a:extLst>
              <a:ext uri="{FF2B5EF4-FFF2-40B4-BE49-F238E27FC236}">
                <a16:creationId xmlns:a16="http://schemas.microsoft.com/office/drawing/2014/main" id="{9F5A7171-F806-43DA-B246-D0E947671033}"/>
              </a:ext>
            </a:extLst>
          </p:cNvPr>
          <p:cNvSpPr/>
          <p:nvPr/>
        </p:nvSpPr>
        <p:spPr>
          <a:xfrm rot="5400000">
            <a:off x="8186166" y="4152270"/>
            <a:ext cx="229995" cy="260171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53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054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35054DB-3C53-4624-4BB3-7B8440F8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</p:spPr>
        <p:txBody>
          <a:bodyPr/>
          <a:lstStyle/>
          <a:p>
            <a:r>
              <a:rPr lang="en-US" dirty="0">
                <a:latin typeface="+mj-lt"/>
              </a:rPr>
              <a:t>MPT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9AC5E9-08E5-C9C0-5F7A-98136F67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r>
              <a:rPr lang="en-US" sz="1800" b="1" dirty="0" err="1">
                <a:solidFill>
                  <a:srgbClr val="53565A"/>
                </a:solidFill>
              </a:rPr>
              <a:t>Gestiona</a:t>
            </a:r>
            <a:r>
              <a:rPr lang="en-US" sz="1800" b="1" dirty="0">
                <a:solidFill>
                  <a:srgbClr val="53565A"/>
                </a:solidFill>
              </a:rPr>
              <a:t> </a:t>
            </a:r>
            <a:r>
              <a:rPr lang="en-US" sz="1800" b="1" dirty="0" err="1">
                <a:solidFill>
                  <a:srgbClr val="53565A"/>
                </a:solidFill>
              </a:rPr>
              <a:t>informacion</a:t>
            </a:r>
            <a:r>
              <a:rPr lang="en-US" sz="1800" b="1" dirty="0">
                <a:solidFill>
                  <a:srgbClr val="53565A"/>
                </a:solidFill>
              </a:rPr>
              <a:t> de </a:t>
            </a:r>
            <a:r>
              <a:rPr lang="en-US" sz="1800" b="1" dirty="0" err="1">
                <a:solidFill>
                  <a:srgbClr val="53565A"/>
                </a:solidFill>
              </a:rPr>
              <a:t>proveedores</a:t>
            </a:r>
            <a:r>
              <a:rPr lang="en-US" sz="1800" b="1" dirty="0">
                <a:solidFill>
                  <a:srgbClr val="53565A"/>
                </a:solidFill>
              </a:rPr>
              <a:t>.</a:t>
            </a:r>
          </a:p>
          <a:p>
            <a:r>
              <a:rPr lang="es-AR" sz="1800" b="1" dirty="0">
                <a:solidFill>
                  <a:srgbClr val="53565A"/>
                </a:solidFill>
              </a:rPr>
              <a:t>C</a:t>
            </a:r>
            <a:r>
              <a:rPr lang="es-AR" sz="1800" b="1" i="0" dirty="0">
                <a:solidFill>
                  <a:srgbClr val="53565A"/>
                </a:solidFill>
              </a:rPr>
              <a:t>alculo de necesidad de las piezas</a:t>
            </a:r>
            <a:r>
              <a:rPr lang="en-US" sz="1800" b="1" dirty="0">
                <a:solidFill>
                  <a:srgbClr val="53565A"/>
                </a:solidFill>
              </a:rPr>
              <a:t>.</a:t>
            </a:r>
          </a:p>
          <a:p>
            <a:r>
              <a:rPr lang="es-AR" sz="1800" b="1" dirty="0">
                <a:solidFill>
                  <a:srgbClr val="53565A"/>
                </a:solidFill>
              </a:rPr>
              <a:t>P</a:t>
            </a:r>
            <a:r>
              <a:rPr lang="es-AR" sz="1800" b="1" i="0" dirty="0">
                <a:solidFill>
                  <a:srgbClr val="53565A"/>
                </a:solidFill>
              </a:rPr>
              <a:t>ermite ver las piezas que </a:t>
            </a:r>
            <a:r>
              <a:rPr lang="es-AR" sz="1800" b="1" i="0" dirty="0" err="1">
                <a:solidFill>
                  <a:srgbClr val="53565A"/>
                </a:solidFill>
              </a:rPr>
              <a:t>estan</a:t>
            </a:r>
            <a:r>
              <a:rPr lang="es-AR" sz="1800" b="1" i="0" dirty="0">
                <a:solidFill>
                  <a:srgbClr val="53565A"/>
                </a:solidFill>
              </a:rPr>
              <a:t> llegando , seria el transito.</a:t>
            </a:r>
            <a:endParaRPr lang="en-US" sz="1800" b="1" dirty="0">
              <a:solidFill>
                <a:srgbClr val="53565A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EF462C-58E1-413E-887F-8F6C51DD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226" y="6396945"/>
            <a:ext cx="506835" cy="2137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83C6E6-4335-4428-AB21-BBACF8148F3A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6" name="Material Planning Tucumán - Google Chrome 2022-07-20 09-45-02">
            <a:hlinkClick r:id="" action="ppaction://media"/>
            <a:extLst>
              <a:ext uri="{FF2B5EF4-FFF2-40B4-BE49-F238E27FC236}">
                <a16:creationId xmlns:a16="http://schemas.microsoft.com/office/drawing/2014/main" id="{81E52E76-C3AF-4613-81DF-27392BF2A92F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8163" y="1873903"/>
            <a:ext cx="7327900" cy="3975384"/>
          </a:xfrm>
          <a:noFill/>
        </p:spPr>
      </p:pic>
    </p:spTree>
    <p:extLst>
      <p:ext uri="{BB962C8B-B14F-4D97-AF65-F5344CB8AC3E}">
        <p14:creationId xmlns:p14="http://schemas.microsoft.com/office/powerpoint/2010/main" val="278957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35054DB-3C53-4624-4BB3-7B8440F8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</p:spPr>
        <p:txBody>
          <a:bodyPr/>
          <a:lstStyle/>
          <a:p>
            <a:r>
              <a:rPr lang="en-US" dirty="0">
                <a:latin typeface="+mj-lt"/>
                <a:ea typeface="Cambria" panose="02040503050406030204" pitchFamily="18" charset="0"/>
              </a:rPr>
              <a:t>packing instruction</a:t>
            </a:r>
            <a:endParaRPr lang="en-IN" dirty="0">
              <a:latin typeface="+mj-lt"/>
              <a:ea typeface="Cambria" panose="020405030504060302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9AC5E9-08E5-C9C0-5F7A-98136F67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r>
              <a:rPr lang="en-US" sz="1800" b="1" dirty="0" err="1">
                <a:solidFill>
                  <a:srgbClr val="53565A"/>
                </a:solidFill>
              </a:rPr>
              <a:t>Permite</a:t>
            </a:r>
            <a:r>
              <a:rPr lang="en-US" sz="1800" b="1" dirty="0">
                <a:solidFill>
                  <a:srgbClr val="53565A"/>
                </a:solidFill>
              </a:rPr>
              <a:t> </a:t>
            </a:r>
            <a:r>
              <a:rPr lang="en-US" sz="1800" b="1" dirty="0" err="1">
                <a:solidFill>
                  <a:srgbClr val="53565A"/>
                </a:solidFill>
              </a:rPr>
              <a:t>visualizar</a:t>
            </a:r>
            <a:r>
              <a:rPr lang="en-US" sz="1800" b="1" dirty="0">
                <a:solidFill>
                  <a:srgbClr val="53565A"/>
                </a:solidFill>
              </a:rPr>
              <a:t> </a:t>
            </a:r>
            <a:r>
              <a:rPr lang="en-US" sz="1800" b="1" dirty="0" err="1">
                <a:solidFill>
                  <a:srgbClr val="53565A"/>
                </a:solidFill>
              </a:rPr>
              <a:t>cuales</a:t>
            </a:r>
            <a:r>
              <a:rPr lang="en-US" sz="1800" b="1" dirty="0">
                <a:solidFill>
                  <a:srgbClr val="53565A"/>
                </a:solidFill>
              </a:rPr>
              <a:t> son las </a:t>
            </a:r>
            <a:r>
              <a:rPr lang="en-US" sz="1800" b="1" dirty="0" err="1">
                <a:solidFill>
                  <a:srgbClr val="53565A"/>
                </a:solidFill>
              </a:rPr>
              <a:t>instrucciones</a:t>
            </a:r>
            <a:r>
              <a:rPr lang="en-US" sz="1800" b="1" dirty="0">
                <a:solidFill>
                  <a:srgbClr val="53565A"/>
                </a:solidFill>
              </a:rPr>
              <a:t> para </a:t>
            </a:r>
            <a:r>
              <a:rPr lang="en-US" sz="1800" b="1" dirty="0" err="1">
                <a:solidFill>
                  <a:srgbClr val="53565A"/>
                </a:solidFill>
              </a:rPr>
              <a:t>armar</a:t>
            </a:r>
            <a:r>
              <a:rPr lang="en-US" sz="1800" b="1" dirty="0">
                <a:solidFill>
                  <a:srgbClr val="53565A"/>
                </a:solidFill>
              </a:rPr>
              <a:t> un </a:t>
            </a:r>
            <a:r>
              <a:rPr lang="en-US" sz="1800" b="1" dirty="0" err="1">
                <a:solidFill>
                  <a:srgbClr val="53565A"/>
                </a:solidFill>
              </a:rPr>
              <a:t>cajón</a:t>
            </a:r>
            <a:r>
              <a:rPr lang="en-US" sz="1800" b="1" dirty="0">
                <a:solidFill>
                  <a:srgbClr val="53565A"/>
                </a:solidFill>
              </a:rPr>
              <a:t> de </a:t>
            </a:r>
            <a:r>
              <a:rPr lang="en-US" sz="1800" b="1" dirty="0" err="1">
                <a:solidFill>
                  <a:srgbClr val="53565A"/>
                </a:solidFill>
              </a:rPr>
              <a:t>embalaje</a:t>
            </a:r>
            <a:r>
              <a:rPr lang="en-US" sz="1800" b="1" dirty="0">
                <a:solidFill>
                  <a:srgbClr val="53565A"/>
                </a:solidFill>
              </a:rPr>
              <a:t>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EF462C-58E1-413E-887F-8F6C51DD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226" y="6396945"/>
            <a:ext cx="506835" cy="2137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83C6E6-4335-4428-AB21-BBACF8148F3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43C2F235-6306-4AC6-8781-FBF4FF2251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acking instruction - Google Chrome 2022-07-20 10-29-55">
            <a:hlinkClick r:id="" action="ppaction://media"/>
            <a:extLst>
              <a:ext uri="{FF2B5EF4-FFF2-40B4-BE49-F238E27FC236}">
                <a16:creationId xmlns:a16="http://schemas.microsoft.com/office/drawing/2014/main" id="{77C4D48D-100C-44C9-B880-0DA1455A8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8163" y="1773239"/>
            <a:ext cx="7327898" cy="41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35054DB-3C53-4624-4BB3-7B8440F8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</p:spPr>
        <p:txBody>
          <a:bodyPr anchor="b">
            <a:norm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32ECAA-E141-BC59-C4E8-507BA3795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r>
              <a:rPr lang="en-US" dirty="0"/>
              <a:t>Genera </a:t>
            </a:r>
            <a:r>
              <a:rPr lang="en-US" dirty="0" err="1"/>
              <a:t>etiquetas</a:t>
            </a:r>
            <a:r>
              <a:rPr lang="en-US" dirty="0"/>
              <a:t> de </a:t>
            </a:r>
            <a:r>
              <a:rPr lang="en-US" dirty="0" err="1"/>
              <a:t>exportacion</a:t>
            </a:r>
            <a:r>
              <a:rPr lang="en-US" dirty="0"/>
              <a:t> con los </a:t>
            </a:r>
            <a:r>
              <a:rPr lang="en-US" dirty="0" err="1"/>
              <a:t>datos</a:t>
            </a:r>
            <a:r>
              <a:rPr lang="en-US" dirty="0"/>
              <a:t> de los </a:t>
            </a:r>
            <a:r>
              <a:rPr lang="en-US" dirty="0" err="1"/>
              <a:t>articulos</a:t>
            </a:r>
            <a:r>
              <a:rPr lang="en-US" dirty="0"/>
              <a:t> del </a:t>
            </a:r>
            <a:r>
              <a:rPr lang="en-US" dirty="0" err="1"/>
              <a:t>cajón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EF462C-58E1-413E-887F-8F6C51DD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226" y="6396945"/>
            <a:ext cx="506835" cy="2137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83C6E6-4335-4428-AB21-BBACF8148F3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ack@@SLA 2022-07-20 10-38-17">
            <a:hlinkClick r:id="" action="ppaction://media"/>
            <a:extLst>
              <a:ext uri="{FF2B5EF4-FFF2-40B4-BE49-F238E27FC236}">
                <a16:creationId xmlns:a16="http://schemas.microsoft.com/office/drawing/2014/main" id="{AA3A8944-0D89-4590-85DA-49517E59BF53}"/>
              </a:ext>
            </a:extLst>
          </p:cNvPr>
          <p:cNvPicPr>
            <a:picLocks noGrp="1" noChangeAspect="1"/>
          </p:cNvPicPr>
          <p:nvPr>
            <p:ph type="pic"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8163" y="1910542"/>
            <a:ext cx="7327900" cy="3902106"/>
          </a:xfrm>
          <a:noFill/>
        </p:spPr>
      </p:pic>
    </p:spTree>
    <p:extLst>
      <p:ext uri="{BB962C8B-B14F-4D97-AF65-F5344CB8AC3E}">
        <p14:creationId xmlns:p14="http://schemas.microsoft.com/office/powerpoint/2010/main" val="126490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35054DB-3C53-4624-4BB3-7B8440F8C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</p:spPr>
        <p:txBody>
          <a:bodyPr/>
          <a:lstStyle/>
          <a:p>
            <a:r>
              <a:rPr lang="en-US" dirty="0">
                <a:latin typeface="+mj-lt"/>
              </a:rPr>
              <a:t>PRINT REPORT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F9AC5E9-08E5-C9C0-5F7A-98136F67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787096"/>
            <a:ext cx="3492501" cy="4160344"/>
          </a:xfrm>
        </p:spPr>
        <p:txBody>
          <a:bodyPr/>
          <a:lstStyle/>
          <a:p>
            <a:r>
              <a:rPr lang="es-AR" sz="1800" b="1" dirty="0">
                <a:solidFill>
                  <a:srgbClr val="53565A"/>
                </a:solidFill>
              </a:rPr>
              <a:t>Unifica todos los reportes y etiquetas de impresión en un solo lugar.</a:t>
            </a:r>
            <a:endParaRPr lang="en-US" sz="1800" b="1" dirty="0">
              <a:solidFill>
                <a:srgbClr val="53565A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EF462C-58E1-413E-887F-8F6C51DD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226" y="6396945"/>
            <a:ext cx="506835" cy="2137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83C6E6-4335-4428-AB21-BBACF8148F3A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C27F1191-2C9C-4CCF-B79A-37C672D0FD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26" r="2226"/>
          <a:stretch/>
        </p:blipFill>
        <p:spPr/>
      </p:pic>
    </p:spTree>
    <p:extLst>
      <p:ext uri="{BB962C8B-B14F-4D97-AF65-F5344CB8AC3E}">
        <p14:creationId xmlns:p14="http://schemas.microsoft.com/office/powerpoint/2010/main" val="90089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392A0-FB34-41A3-AEAC-3FD7B2F42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</p:spPr>
        <p:txBody>
          <a:bodyPr anchor="b">
            <a:normAutofit/>
          </a:bodyPr>
          <a:lstStyle/>
          <a:p>
            <a:r>
              <a:rPr lang="es-AR" dirty="0">
                <a:latin typeface="+mj-lt"/>
              </a:rPr>
              <a:t>VALORES QUE ME LLEVO</a:t>
            </a:r>
          </a:p>
        </p:txBody>
      </p:sp>
      <p:pic>
        <p:nvPicPr>
          <p:cNvPr id="13" name="Marcador de posición de imagen 12" descr="Apretón de manos con relleno sólido">
            <a:extLst>
              <a:ext uri="{FF2B5EF4-FFF2-40B4-BE49-F238E27FC236}">
                <a16:creationId xmlns:a16="http://schemas.microsoft.com/office/drawing/2014/main" id="{B3BFBB59-D50F-483F-BEB1-E1F1BE6A9F0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346" y="1615108"/>
            <a:ext cx="3487103" cy="3487103"/>
          </a:xfrm>
        </p:spPr>
      </p:pic>
      <p:pic>
        <p:nvPicPr>
          <p:cNvPr id="11" name="Marcador de contenido 10" descr="Lluvia de ideas de grupo con relleno sólido">
            <a:extLst>
              <a:ext uri="{FF2B5EF4-FFF2-40B4-BE49-F238E27FC236}">
                <a16:creationId xmlns:a16="http://schemas.microsoft.com/office/drawing/2014/main" id="{5ECF2985-A85B-478B-9050-663008520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9551" y="1601972"/>
            <a:ext cx="3487103" cy="348710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738F59-A810-4C30-846E-D0F53A378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226" y="6396945"/>
            <a:ext cx="506835" cy="2137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83C6E6-4335-4428-AB21-BBACF8148F3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5" name="Marcador de posición de imagen 14" descr="Cerebro izquierdo con relleno sólido">
            <a:extLst>
              <a:ext uri="{FF2B5EF4-FFF2-40B4-BE49-F238E27FC236}">
                <a16:creationId xmlns:a16="http://schemas.microsoft.com/office/drawing/2014/main" id="{85FFE999-3BA3-4C20-ADB5-D0A08AA842D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2448" y="1601975"/>
            <a:ext cx="3487103" cy="3487103"/>
          </a:xfr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F1CF3D9-F305-4A60-9BBC-45DA3E1237DA}"/>
              </a:ext>
            </a:extLst>
          </p:cNvPr>
          <p:cNvSpPr txBox="1"/>
          <p:nvPr/>
        </p:nvSpPr>
        <p:spPr>
          <a:xfrm>
            <a:off x="865344" y="5089075"/>
            <a:ext cx="348710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s-AR" sz="2400" b="1" dirty="0">
                <a:solidFill>
                  <a:schemeClr val="accent2"/>
                </a:solidFill>
                <a:latin typeface="+mj-lt"/>
              </a:rPr>
              <a:t>Buenos amigos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C7C8E98-1017-42EE-A2DA-D51707E358C4}"/>
              </a:ext>
            </a:extLst>
          </p:cNvPr>
          <p:cNvSpPr txBox="1"/>
          <p:nvPr/>
        </p:nvSpPr>
        <p:spPr>
          <a:xfrm>
            <a:off x="4352447" y="5097394"/>
            <a:ext cx="348710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s-AR" sz="2400" b="1" dirty="0">
                <a:solidFill>
                  <a:schemeClr val="accent2"/>
                </a:solidFill>
                <a:latin typeface="+mj-lt"/>
              </a:rPr>
              <a:t>Conocimientos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0A95DA0-8BCB-4A6D-894A-230D3C61404C}"/>
              </a:ext>
            </a:extLst>
          </p:cNvPr>
          <p:cNvSpPr txBox="1"/>
          <p:nvPr/>
        </p:nvSpPr>
        <p:spPr>
          <a:xfrm>
            <a:off x="7839548" y="5097391"/>
            <a:ext cx="348710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s-AR" sz="2400" b="1" dirty="0">
                <a:solidFill>
                  <a:schemeClr val="accent2"/>
                </a:solidFill>
                <a:latin typeface="+mj-lt"/>
              </a:rPr>
              <a:t>Trabajo en equipo</a:t>
            </a:r>
          </a:p>
        </p:txBody>
      </p:sp>
    </p:spTree>
    <p:extLst>
      <p:ext uri="{BB962C8B-B14F-4D97-AF65-F5344CB8AC3E}">
        <p14:creationId xmlns:p14="http://schemas.microsoft.com/office/powerpoint/2010/main" val="353440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132D1D0-C984-437E-8D79-4DC9B700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585556" cy="1047750"/>
          </a:xfrm>
        </p:spPr>
        <p:txBody>
          <a:bodyPr anchor="b">
            <a:normAutofit/>
          </a:bodyPr>
          <a:lstStyle/>
          <a:p>
            <a:r>
              <a:rPr lang="es-AR" dirty="0"/>
              <a:t>TECNOLOGIAS QUE APRENDI A MANEJAR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80AD6C-B353-4032-8D9C-16187999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9226" y="6396945"/>
            <a:ext cx="506835" cy="2137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183C6E6-4335-4428-AB21-BBACF8148F3A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28" name="Picture 4" descr="JavaScript – Wikipédia, a enciclopédia livre">
            <a:extLst>
              <a:ext uri="{FF2B5EF4-FFF2-40B4-BE49-F238E27FC236}">
                <a16:creationId xmlns:a16="http://schemas.microsoft.com/office/drawing/2014/main" id="{9710D533-3EAD-4530-9A18-2974F7573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12" r="-2" b="432"/>
          <a:stretch/>
        </p:blipFill>
        <p:spPr bwMode="auto">
          <a:xfrm>
            <a:off x="512763" y="1773239"/>
            <a:ext cx="3495675" cy="19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categorized archivos - Bambú Mobile">
            <a:extLst>
              <a:ext uri="{FF2B5EF4-FFF2-40B4-BE49-F238E27FC236}">
                <a16:creationId xmlns:a16="http://schemas.microsoft.com/office/drawing/2014/main" id="{51604B4F-1E43-40DA-888C-69263713E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1" r="-3" b="24786"/>
          <a:stretch/>
        </p:blipFill>
        <p:spPr bwMode="auto">
          <a:xfrm>
            <a:off x="4346574" y="1773239"/>
            <a:ext cx="3495675" cy="19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cador de contenido 5" descr="Forma&#10;&#10;Descripción generada automáticamente con confianza baja">
            <a:extLst>
              <a:ext uri="{FF2B5EF4-FFF2-40B4-BE49-F238E27FC236}">
                <a16:creationId xmlns:a16="http://schemas.microsoft.com/office/drawing/2014/main" id="{23B105E9-4FDE-4F2F-8657-9CF27C15F913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4"/>
          <a:stretch>
            <a:fillRect/>
          </a:stretch>
        </p:blipFill>
        <p:spPr>
          <a:xfrm>
            <a:off x="8976519" y="4043363"/>
            <a:ext cx="1906587" cy="1906587"/>
          </a:xfrm>
        </p:spPr>
      </p:pic>
      <p:pic>
        <p:nvPicPr>
          <p:cNvPr id="1034" name="Picture 10" descr="RDLC Archives - Business Central Deep Dive">
            <a:extLst>
              <a:ext uri="{FF2B5EF4-FFF2-40B4-BE49-F238E27FC236}">
                <a16:creationId xmlns:a16="http://schemas.microsoft.com/office/drawing/2014/main" id="{8CA0D290-8775-4B99-B891-6D4FCE91F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3" r="1" b="13"/>
          <a:stretch/>
        </p:blipFill>
        <p:spPr bwMode="auto">
          <a:xfrm>
            <a:off x="8180385" y="1773239"/>
            <a:ext cx="3495675" cy="19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Marcador de contenido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74DC8FEE-D851-4D07-9A3E-878B49665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29453" y="4043363"/>
            <a:ext cx="2065469" cy="1906587"/>
          </a:xfrm>
        </p:spPr>
      </p:pic>
      <p:pic>
        <p:nvPicPr>
          <p:cNvPr id="10" name="Marcador de contenido 9" descr="Icono&#10;&#10;Descripción generada automáticamente">
            <a:extLst>
              <a:ext uri="{FF2B5EF4-FFF2-40B4-BE49-F238E27FC236}">
                <a16:creationId xmlns:a16="http://schemas.microsoft.com/office/drawing/2014/main" id="{79E4CCE7-0377-493C-B4C1-9FFD4F89716D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7"/>
          <a:stretch>
            <a:fillRect/>
          </a:stretch>
        </p:blipFill>
        <p:spPr>
          <a:xfrm>
            <a:off x="4999210" y="4043363"/>
            <a:ext cx="2193580" cy="1906587"/>
          </a:xfrm>
        </p:spPr>
      </p:pic>
    </p:spTree>
    <p:extLst>
      <p:ext uri="{BB962C8B-B14F-4D97-AF65-F5344CB8AC3E}">
        <p14:creationId xmlns:p14="http://schemas.microsoft.com/office/powerpoint/2010/main" val="26848140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ANGUAGETEXTBOX" val="Eng U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VERSIONTEXTBOX" val="1.0"/>
</p:tagLst>
</file>

<file path=ppt/theme/theme1.xml><?xml version="1.0" encoding="utf-8"?>
<a:theme xmlns:a="http://schemas.openxmlformats.org/drawingml/2006/main" name="Scania">
  <a:themeElements>
    <a:clrScheme name="Scania">
      <a:dk1>
        <a:sysClr val="windowText" lastClr="000000"/>
      </a:dk1>
      <a:lt1>
        <a:sysClr val="window" lastClr="FFFFFF"/>
      </a:lt1>
      <a:dk2>
        <a:srgbClr val="D6001C"/>
      </a:dk2>
      <a:lt2>
        <a:srgbClr val="CEB888"/>
      </a:lt2>
      <a:accent1>
        <a:srgbClr val="041E42"/>
      </a:accent1>
      <a:accent2>
        <a:srgbClr val="97999B"/>
      </a:accent2>
      <a:accent3>
        <a:srgbClr val="C8C9C7"/>
      </a:accent3>
      <a:accent4>
        <a:srgbClr val="E3520C"/>
      </a:accent4>
      <a:accent5>
        <a:srgbClr val="94A596"/>
      </a:accent5>
      <a:accent6>
        <a:srgbClr val="2C5234"/>
      </a:accent6>
      <a:hlink>
        <a:srgbClr val="281E42"/>
      </a:hlink>
      <a:folHlink>
        <a:srgbClr val="281E42"/>
      </a:folHlink>
    </a:clrScheme>
    <a:fontScheme name="Nordea">
      <a:majorFont>
        <a:latin typeface="Scania Office Headline Bold"/>
        <a:ea typeface=""/>
        <a:cs typeface=""/>
      </a:majorFont>
      <a:minorFont>
        <a:latin typeface="Scania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1200"/>
          </a:spcBef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1200"/>
          </a:spcBef>
          <a:defRPr sz="2400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ania16_9 - Scania Sans" id="{B6C047AE-0590-4D09-84F4-3230DFAF2DDA}" vid="{1D15E9BF-811A-4245-811C-DCA9240947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1791</TotalTime>
  <Words>156</Words>
  <Application>Microsoft Office PowerPoint</Application>
  <PresentationFormat>Widescreen</PresentationFormat>
  <Paragraphs>51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Scania Office</vt:lpstr>
      <vt:lpstr>Scania Office Bold</vt:lpstr>
      <vt:lpstr>Scania Office Headline</vt:lpstr>
      <vt:lpstr>Scania Office Headline Bold</vt:lpstr>
      <vt:lpstr>Scania</vt:lpstr>
      <vt:lpstr>experiencia laboral</vt:lpstr>
      <vt:lpstr>PowerPoint Presentation</vt:lpstr>
      <vt:lpstr>PROYECTOS EN LOS QUE PARTICIPE</vt:lpstr>
      <vt:lpstr>MPT</vt:lpstr>
      <vt:lpstr>packing instruction</vt:lpstr>
      <vt:lpstr>PACK</vt:lpstr>
      <vt:lpstr>PRINT REPORT</vt:lpstr>
      <vt:lpstr>VALORES QUE ME LLEVO</vt:lpstr>
      <vt:lpstr>TECNOLOGIAS QUE APRENDI A MANEJAR</vt:lpstr>
      <vt:lpstr>Buenos momentos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</dc:creator>
  <cp:lastModifiedBy>Vaca Hebert Agustina</cp:lastModifiedBy>
  <cp:revision>91</cp:revision>
  <dcterms:created xsi:type="dcterms:W3CDTF">2016-06-16T12:38:47Z</dcterms:created>
  <dcterms:modified xsi:type="dcterms:W3CDTF">2022-08-01T18:37:48Z</dcterms:modified>
</cp:coreProperties>
</file>